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3" r:id="rId1"/>
  </p:sldMasterIdLst>
  <p:notesMasterIdLst>
    <p:notesMasterId r:id="rId28"/>
  </p:notesMasterIdLst>
  <p:handoutMasterIdLst>
    <p:handoutMasterId r:id="rId29"/>
  </p:handoutMasterIdLst>
  <p:sldIdLst>
    <p:sldId id="506" r:id="rId2"/>
    <p:sldId id="904" r:id="rId3"/>
    <p:sldId id="1009" r:id="rId4"/>
    <p:sldId id="909" r:id="rId5"/>
    <p:sldId id="1007" r:id="rId6"/>
    <p:sldId id="1008" r:id="rId7"/>
    <p:sldId id="1006" r:id="rId8"/>
    <p:sldId id="905" r:id="rId9"/>
    <p:sldId id="910" r:id="rId10"/>
    <p:sldId id="1000" r:id="rId11"/>
    <p:sldId id="999" r:id="rId12"/>
    <p:sldId id="992" r:id="rId13"/>
    <p:sldId id="1010" r:id="rId14"/>
    <p:sldId id="993" r:id="rId15"/>
    <p:sldId id="994" r:id="rId16"/>
    <p:sldId id="995" r:id="rId17"/>
    <p:sldId id="996" r:id="rId18"/>
    <p:sldId id="997" r:id="rId19"/>
    <p:sldId id="998" r:id="rId20"/>
    <p:sldId id="1001" r:id="rId21"/>
    <p:sldId id="1002" r:id="rId22"/>
    <p:sldId id="1011" r:id="rId23"/>
    <p:sldId id="1003" r:id="rId24"/>
    <p:sldId id="1005" r:id="rId25"/>
    <p:sldId id="907" r:id="rId26"/>
    <p:sldId id="908" r:id="rId27"/>
  </p:sldIdLst>
  <p:sldSz cx="9144000" cy="6858000" type="screen4x3"/>
  <p:notesSz cx="6718300" cy="9853613"/>
  <p:defaultTextStyle>
    <a:defPPr>
      <a:defRPr lang="en-AU"/>
    </a:defPPr>
    <a:lvl1pPr algn="ctr" rtl="0" eaLnBrk="0" fontAlgn="base" hangingPunct="0">
      <a:spcBef>
        <a:spcPct val="30000"/>
      </a:spcBef>
      <a:spcAft>
        <a:spcPct val="25000"/>
      </a:spcAft>
      <a:buClr>
        <a:schemeClr val="tx1"/>
      </a:buClr>
      <a:buFont typeface="Wingdings" charset="0"/>
      <a:defRPr b="1" kern="1200">
        <a:solidFill>
          <a:srgbClr val="FF0000"/>
        </a:solidFill>
        <a:latin typeface="Arial" charset="0"/>
        <a:ea typeface="ＭＳ Ｐゴシック" charset="0"/>
        <a:cs typeface="Times New Roman" charset="0"/>
      </a:defRPr>
    </a:lvl1pPr>
    <a:lvl2pPr marL="457200" algn="ctr" rtl="0" eaLnBrk="0" fontAlgn="base" hangingPunct="0">
      <a:spcBef>
        <a:spcPct val="30000"/>
      </a:spcBef>
      <a:spcAft>
        <a:spcPct val="25000"/>
      </a:spcAft>
      <a:buClr>
        <a:schemeClr val="tx1"/>
      </a:buClr>
      <a:buFont typeface="Wingdings" charset="0"/>
      <a:defRPr b="1" kern="1200">
        <a:solidFill>
          <a:srgbClr val="FF0000"/>
        </a:solidFill>
        <a:latin typeface="Arial" charset="0"/>
        <a:ea typeface="ＭＳ Ｐゴシック" charset="0"/>
        <a:cs typeface="Times New Roman" charset="0"/>
      </a:defRPr>
    </a:lvl2pPr>
    <a:lvl3pPr marL="914400" algn="ctr" rtl="0" eaLnBrk="0" fontAlgn="base" hangingPunct="0">
      <a:spcBef>
        <a:spcPct val="30000"/>
      </a:spcBef>
      <a:spcAft>
        <a:spcPct val="25000"/>
      </a:spcAft>
      <a:buClr>
        <a:schemeClr val="tx1"/>
      </a:buClr>
      <a:buFont typeface="Wingdings" charset="0"/>
      <a:defRPr b="1" kern="1200">
        <a:solidFill>
          <a:srgbClr val="FF0000"/>
        </a:solidFill>
        <a:latin typeface="Arial" charset="0"/>
        <a:ea typeface="ＭＳ Ｐゴシック" charset="0"/>
        <a:cs typeface="Times New Roman" charset="0"/>
      </a:defRPr>
    </a:lvl3pPr>
    <a:lvl4pPr marL="1371600" algn="ctr" rtl="0" eaLnBrk="0" fontAlgn="base" hangingPunct="0">
      <a:spcBef>
        <a:spcPct val="30000"/>
      </a:spcBef>
      <a:spcAft>
        <a:spcPct val="25000"/>
      </a:spcAft>
      <a:buClr>
        <a:schemeClr val="tx1"/>
      </a:buClr>
      <a:buFont typeface="Wingdings" charset="0"/>
      <a:defRPr b="1" kern="1200">
        <a:solidFill>
          <a:srgbClr val="FF0000"/>
        </a:solidFill>
        <a:latin typeface="Arial" charset="0"/>
        <a:ea typeface="ＭＳ Ｐゴシック" charset="0"/>
        <a:cs typeface="Times New Roman" charset="0"/>
      </a:defRPr>
    </a:lvl4pPr>
    <a:lvl5pPr marL="1828800" algn="ctr" rtl="0" eaLnBrk="0" fontAlgn="base" hangingPunct="0">
      <a:spcBef>
        <a:spcPct val="30000"/>
      </a:spcBef>
      <a:spcAft>
        <a:spcPct val="25000"/>
      </a:spcAft>
      <a:buClr>
        <a:schemeClr val="tx1"/>
      </a:buClr>
      <a:buFont typeface="Wingdings" charset="0"/>
      <a:defRPr b="1" kern="1200">
        <a:solidFill>
          <a:srgbClr val="FF0000"/>
        </a:solidFill>
        <a:latin typeface="Arial" charset="0"/>
        <a:ea typeface="ＭＳ Ｐゴシック" charset="0"/>
        <a:cs typeface="Times New Roman" charset="0"/>
      </a:defRPr>
    </a:lvl5pPr>
    <a:lvl6pPr marL="2286000" algn="l" defTabSz="457200" rtl="0" eaLnBrk="1" latinLnBrk="0" hangingPunct="1">
      <a:defRPr b="1" kern="1200">
        <a:solidFill>
          <a:srgbClr val="FF0000"/>
        </a:solidFill>
        <a:latin typeface="Arial" charset="0"/>
        <a:ea typeface="ＭＳ Ｐゴシック" charset="0"/>
        <a:cs typeface="Times New Roman" charset="0"/>
      </a:defRPr>
    </a:lvl6pPr>
    <a:lvl7pPr marL="2743200" algn="l" defTabSz="457200" rtl="0" eaLnBrk="1" latinLnBrk="0" hangingPunct="1">
      <a:defRPr b="1" kern="1200">
        <a:solidFill>
          <a:srgbClr val="FF0000"/>
        </a:solidFill>
        <a:latin typeface="Arial" charset="0"/>
        <a:ea typeface="ＭＳ Ｐゴシック" charset="0"/>
        <a:cs typeface="Times New Roman" charset="0"/>
      </a:defRPr>
    </a:lvl7pPr>
    <a:lvl8pPr marL="3200400" algn="l" defTabSz="457200" rtl="0" eaLnBrk="1" latinLnBrk="0" hangingPunct="1">
      <a:defRPr b="1" kern="1200">
        <a:solidFill>
          <a:srgbClr val="FF0000"/>
        </a:solidFill>
        <a:latin typeface="Arial" charset="0"/>
        <a:ea typeface="ＭＳ Ｐゴシック" charset="0"/>
        <a:cs typeface="Times New Roman" charset="0"/>
      </a:defRPr>
    </a:lvl8pPr>
    <a:lvl9pPr marL="3657600" algn="l" defTabSz="457200" rtl="0" eaLnBrk="1" latinLnBrk="0" hangingPunct="1">
      <a:defRPr b="1" kern="1200">
        <a:solidFill>
          <a:srgbClr val="FF0000"/>
        </a:solidFill>
        <a:latin typeface="Arial" charset="0"/>
        <a:ea typeface="ＭＳ Ｐゴシック" charset="0"/>
        <a:cs typeface="Times New Roman" charset="0"/>
      </a:defRPr>
    </a:lvl9pPr>
  </p:defaultTextStyle>
  <p:extLst>
    <p:ext uri="{EFAFB233-063F-42B5-8137-9DF3F51BA10A}">
      <p15:sldGuideLst xmlns:p15="http://schemas.microsoft.com/office/powerpoint/2012/main">
        <p15:guide id="1" orient="horz" pos="2578">
          <p15:clr>
            <a:srgbClr val="A4A3A4"/>
          </p15:clr>
        </p15:guide>
        <p15:guide id="2" pos="2453">
          <p15:clr>
            <a:srgbClr val="A4A3A4"/>
          </p15:clr>
        </p15:guide>
      </p15:sldGuideLst>
    </p:ext>
    <p:ext uri="{2D200454-40CA-4A62-9FC3-DE9A4176ACB9}">
      <p15:notesGuideLst xmlns:p15="http://schemas.microsoft.com/office/powerpoint/2012/main">
        <p15:guide id="1" orient="horz" pos="3103">
          <p15:clr>
            <a:srgbClr val="A4A3A4"/>
          </p15:clr>
        </p15:guide>
        <p15:guide id="2" pos="211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32426"/>
    <a:srgbClr val="DF3225"/>
    <a:srgbClr val="FCCB0A"/>
    <a:srgbClr val="FFFF66"/>
    <a:srgbClr val="FFCC66"/>
    <a:srgbClr val="808000"/>
    <a:srgbClr val="3162DD"/>
    <a:srgbClr val="2150C7"/>
    <a:srgbClr val="0B79E8"/>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1" autoAdjust="0"/>
    <p:restoredTop sz="99399" autoAdjust="0"/>
  </p:normalViewPr>
  <p:slideViewPr>
    <p:cSldViewPr snapToGrid="0">
      <p:cViewPr>
        <p:scale>
          <a:sx n="100" d="100"/>
          <a:sy n="100" d="100"/>
        </p:scale>
        <p:origin x="318" y="192"/>
      </p:cViewPr>
      <p:guideLst>
        <p:guide orient="horz" pos="2578"/>
        <p:guide pos="2453"/>
      </p:guideLst>
    </p:cSldViewPr>
  </p:slideViewPr>
  <p:outlineViewPr>
    <p:cViewPr>
      <p:scale>
        <a:sx n="33" d="100"/>
        <a:sy n="33" d="100"/>
      </p:scale>
      <p:origin x="0" y="144"/>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56" d="100"/>
          <a:sy n="56" d="100"/>
        </p:scale>
        <p:origin x="-1818" y="-72"/>
      </p:cViewPr>
      <p:guideLst>
        <p:guide orient="horz" pos="3103"/>
        <p:guide pos="211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4866" name="Rectangle 2"/>
          <p:cNvSpPr>
            <a:spLocks noGrp="1" noChangeArrowheads="1"/>
          </p:cNvSpPr>
          <p:nvPr>
            <p:ph type="hdr" sz="quarter"/>
          </p:nvPr>
        </p:nvSpPr>
        <p:spPr bwMode="auto">
          <a:xfrm>
            <a:off x="0" y="0"/>
            <a:ext cx="2884488" cy="455613"/>
          </a:xfrm>
          <a:prstGeom prst="rect">
            <a:avLst/>
          </a:prstGeom>
          <a:noFill/>
          <a:ln w="9525">
            <a:noFill/>
            <a:miter lim="800000"/>
            <a:headEnd/>
            <a:tailEnd/>
          </a:ln>
          <a:effectLst/>
        </p:spPr>
        <p:txBody>
          <a:bodyPr vert="horz" wrap="square" lIns="91140" tIns="45570" rIns="91140" bIns="45570" numCol="1" anchor="t" anchorCtr="0" compatLnSpc="1">
            <a:prstTxWarp prst="textNoShape">
              <a:avLst/>
            </a:prstTxWarp>
          </a:bodyPr>
          <a:lstStyle>
            <a:lvl1pPr algn="l" defTabSz="911225">
              <a:spcBef>
                <a:spcPct val="0"/>
              </a:spcBef>
              <a:spcAft>
                <a:spcPct val="0"/>
              </a:spcAft>
              <a:buClrTx/>
              <a:buFontTx/>
              <a:buNone/>
              <a:defRPr sz="1200" b="0">
                <a:solidFill>
                  <a:schemeClr val="tx1"/>
                </a:solidFill>
                <a:latin typeface="Times New Roman" pitchFamily="18" charset="0"/>
                <a:ea typeface="+mn-ea"/>
                <a:cs typeface="Times New Roman" pitchFamily="18" charset="0"/>
              </a:defRPr>
            </a:lvl1pPr>
          </a:lstStyle>
          <a:p>
            <a:pPr>
              <a:defRPr/>
            </a:pPr>
            <a:endParaRPr lang="en-AU"/>
          </a:p>
        </p:txBody>
      </p:sp>
      <p:sp>
        <p:nvSpPr>
          <p:cNvPr id="164867" name="Rectangle 3"/>
          <p:cNvSpPr>
            <a:spLocks noGrp="1" noChangeArrowheads="1"/>
          </p:cNvSpPr>
          <p:nvPr>
            <p:ph type="dt" sz="quarter" idx="1"/>
          </p:nvPr>
        </p:nvSpPr>
        <p:spPr bwMode="auto">
          <a:xfrm>
            <a:off x="3795713" y="0"/>
            <a:ext cx="2884487" cy="455613"/>
          </a:xfrm>
          <a:prstGeom prst="rect">
            <a:avLst/>
          </a:prstGeom>
          <a:noFill/>
          <a:ln w="9525">
            <a:noFill/>
            <a:miter lim="800000"/>
            <a:headEnd/>
            <a:tailEnd/>
          </a:ln>
          <a:effectLst/>
        </p:spPr>
        <p:txBody>
          <a:bodyPr vert="horz" wrap="square" lIns="91140" tIns="45570" rIns="91140" bIns="45570" numCol="1" anchor="t" anchorCtr="0" compatLnSpc="1">
            <a:prstTxWarp prst="textNoShape">
              <a:avLst/>
            </a:prstTxWarp>
          </a:bodyPr>
          <a:lstStyle>
            <a:lvl1pPr algn="r" defTabSz="911225">
              <a:spcBef>
                <a:spcPct val="0"/>
              </a:spcBef>
              <a:spcAft>
                <a:spcPct val="0"/>
              </a:spcAft>
              <a:buClrTx/>
              <a:buFontTx/>
              <a:buNone/>
              <a:defRPr sz="1200" b="0">
                <a:solidFill>
                  <a:schemeClr val="tx1"/>
                </a:solidFill>
                <a:latin typeface="Times New Roman" pitchFamily="18" charset="0"/>
                <a:ea typeface="+mn-ea"/>
                <a:cs typeface="Times New Roman" pitchFamily="18" charset="0"/>
              </a:defRPr>
            </a:lvl1pPr>
          </a:lstStyle>
          <a:p>
            <a:pPr>
              <a:defRPr/>
            </a:pPr>
            <a:endParaRPr lang="en-AU"/>
          </a:p>
        </p:txBody>
      </p:sp>
      <p:sp>
        <p:nvSpPr>
          <p:cNvPr id="164868" name="Rectangle 4"/>
          <p:cNvSpPr>
            <a:spLocks noGrp="1" noChangeArrowheads="1"/>
          </p:cNvSpPr>
          <p:nvPr>
            <p:ph type="ftr" sz="quarter" idx="2"/>
          </p:nvPr>
        </p:nvSpPr>
        <p:spPr bwMode="auto">
          <a:xfrm>
            <a:off x="0" y="9345613"/>
            <a:ext cx="2884488" cy="531812"/>
          </a:xfrm>
          <a:prstGeom prst="rect">
            <a:avLst/>
          </a:prstGeom>
          <a:noFill/>
          <a:ln w="9525">
            <a:noFill/>
            <a:miter lim="800000"/>
            <a:headEnd/>
            <a:tailEnd/>
          </a:ln>
          <a:effectLst/>
        </p:spPr>
        <p:txBody>
          <a:bodyPr vert="horz" wrap="square" lIns="91140" tIns="45570" rIns="91140" bIns="45570" numCol="1" anchor="b" anchorCtr="0" compatLnSpc="1">
            <a:prstTxWarp prst="textNoShape">
              <a:avLst/>
            </a:prstTxWarp>
          </a:bodyPr>
          <a:lstStyle>
            <a:lvl1pPr algn="l" defTabSz="911225">
              <a:spcBef>
                <a:spcPct val="0"/>
              </a:spcBef>
              <a:spcAft>
                <a:spcPct val="0"/>
              </a:spcAft>
              <a:buClrTx/>
              <a:buFontTx/>
              <a:buNone/>
              <a:defRPr sz="1200" b="0">
                <a:solidFill>
                  <a:schemeClr val="tx1"/>
                </a:solidFill>
                <a:latin typeface="Times New Roman" pitchFamily="18" charset="0"/>
                <a:ea typeface="+mn-ea"/>
                <a:cs typeface="Times New Roman" pitchFamily="18" charset="0"/>
              </a:defRPr>
            </a:lvl1pPr>
          </a:lstStyle>
          <a:p>
            <a:pPr>
              <a:defRPr/>
            </a:pPr>
            <a:r>
              <a:rPr lang="en-AU"/>
              <a:t>yryryrryyr</a:t>
            </a:r>
          </a:p>
        </p:txBody>
      </p:sp>
      <p:sp>
        <p:nvSpPr>
          <p:cNvPr id="164869" name="Rectangle 5"/>
          <p:cNvSpPr>
            <a:spLocks noGrp="1" noChangeArrowheads="1"/>
          </p:cNvSpPr>
          <p:nvPr>
            <p:ph type="sldNum" sz="quarter" idx="3"/>
          </p:nvPr>
        </p:nvSpPr>
        <p:spPr bwMode="auto">
          <a:xfrm>
            <a:off x="3795713" y="9345613"/>
            <a:ext cx="2884487" cy="531812"/>
          </a:xfrm>
          <a:prstGeom prst="rect">
            <a:avLst/>
          </a:prstGeom>
          <a:noFill/>
          <a:ln w="9525">
            <a:noFill/>
            <a:miter lim="800000"/>
            <a:headEnd/>
            <a:tailEnd/>
          </a:ln>
          <a:effectLst/>
        </p:spPr>
        <p:txBody>
          <a:bodyPr vert="horz" wrap="square" lIns="91140" tIns="45570" rIns="91140" bIns="45570" numCol="1" anchor="b" anchorCtr="0" compatLnSpc="1">
            <a:prstTxWarp prst="textNoShape">
              <a:avLst/>
            </a:prstTxWarp>
          </a:bodyPr>
          <a:lstStyle>
            <a:lvl1pPr algn="r" defTabSz="911225">
              <a:spcBef>
                <a:spcPct val="0"/>
              </a:spcBef>
              <a:spcAft>
                <a:spcPct val="0"/>
              </a:spcAft>
              <a:buClrTx/>
              <a:buFontTx/>
              <a:buNone/>
              <a:defRPr sz="1200" b="0">
                <a:solidFill>
                  <a:schemeClr val="tx1"/>
                </a:solidFill>
                <a:latin typeface="Times New Roman" charset="0"/>
              </a:defRPr>
            </a:lvl1pPr>
          </a:lstStyle>
          <a:p>
            <a:fld id="{E3E0CD12-2182-D746-A471-B6D7346AFE65}" type="slidenum">
              <a:rPr lang="en-AU"/>
              <a:pPr/>
              <a:t>‹#›</a:t>
            </a:fld>
            <a:endParaRPr lang="en-AU"/>
          </a:p>
        </p:txBody>
      </p:sp>
    </p:spTree>
    <p:extLst>
      <p:ext uri="{BB962C8B-B14F-4D97-AF65-F5344CB8AC3E}">
        <p14:creationId xmlns:p14="http://schemas.microsoft.com/office/powerpoint/2010/main" val="1025704911"/>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png>
</file>

<file path=ppt/media/image5.png>
</file>

<file path=ppt/media/image6.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5778" name="Rectangle 2"/>
          <p:cNvSpPr>
            <a:spLocks noGrp="1" noChangeArrowheads="1"/>
          </p:cNvSpPr>
          <p:nvPr>
            <p:ph type="hdr" sz="quarter"/>
          </p:nvPr>
        </p:nvSpPr>
        <p:spPr bwMode="auto">
          <a:xfrm>
            <a:off x="0" y="0"/>
            <a:ext cx="2911475" cy="492125"/>
          </a:xfrm>
          <a:prstGeom prst="rect">
            <a:avLst/>
          </a:prstGeom>
          <a:noFill/>
          <a:ln w="12700">
            <a:noFill/>
            <a:miter lim="800000"/>
            <a:headEnd type="none" w="sm" len="sm"/>
            <a:tailEnd type="none" w="sm" len="sm"/>
          </a:ln>
          <a:effectLst/>
        </p:spPr>
        <p:txBody>
          <a:bodyPr vert="horz" wrap="square" lIns="91140" tIns="45570" rIns="91140" bIns="45570" numCol="1" anchor="t" anchorCtr="0" compatLnSpc="1">
            <a:prstTxWarp prst="textNoShape">
              <a:avLst/>
            </a:prstTxWarp>
          </a:bodyPr>
          <a:lstStyle>
            <a:lvl1pPr algn="l" defTabSz="911225">
              <a:spcBef>
                <a:spcPct val="0"/>
              </a:spcBef>
              <a:spcAft>
                <a:spcPct val="0"/>
              </a:spcAft>
              <a:buClrTx/>
              <a:buFontTx/>
              <a:buNone/>
              <a:defRPr sz="1200" b="0">
                <a:solidFill>
                  <a:schemeClr val="tx1"/>
                </a:solidFill>
                <a:latin typeface="Times New Roman" pitchFamily="18" charset="0"/>
                <a:ea typeface="+mn-ea"/>
                <a:cs typeface="Times New Roman" pitchFamily="18" charset="0"/>
              </a:defRPr>
            </a:lvl1pPr>
          </a:lstStyle>
          <a:p>
            <a:pPr>
              <a:defRPr/>
            </a:pPr>
            <a:endParaRPr lang="en-AU" altLang="en-AU"/>
          </a:p>
        </p:txBody>
      </p:sp>
      <p:sp>
        <p:nvSpPr>
          <p:cNvPr id="75779" name="Rectangle 3"/>
          <p:cNvSpPr>
            <a:spLocks noGrp="1" noChangeArrowheads="1"/>
          </p:cNvSpPr>
          <p:nvPr>
            <p:ph type="dt" idx="1"/>
          </p:nvPr>
        </p:nvSpPr>
        <p:spPr bwMode="auto">
          <a:xfrm>
            <a:off x="3806825" y="0"/>
            <a:ext cx="2911475" cy="492125"/>
          </a:xfrm>
          <a:prstGeom prst="rect">
            <a:avLst/>
          </a:prstGeom>
          <a:noFill/>
          <a:ln w="12700">
            <a:noFill/>
            <a:miter lim="800000"/>
            <a:headEnd type="none" w="sm" len="sm"/>
            <a:tailEnd type="none" w="sm" len="sm"/>
          </a:ln>
          <a:effectLst/>
        </p:spPr>
        <p:txBody>
          <a:bodyPr vert="horz" wrap="square" lIns="91140" tIns="45570" rIns="91140" bIns="45570" numCol="1" anchor="t" anchorCtr="0" compatLnSpc="1">
            <a:prstTxWarp prst="textNoShape">
              <a:avLst/>
            </a:prstTxWarp>
          </a:bodyPr>
          <a:lstStyle>
            <a:lvl1pPr algn="r" defTabSz="911225">
              <a:spcBef>
                <a:spcPct val="0"/>
              </a:spcBef>
              <a:spcAft>
                <a:spcPct val="0"/>
              </a:spcAft>
              <a:buClrTx/>
              <a:buFontTx/>
              <a:buNone/>
              <a:defRPr sz="1200" b="0">
                <a:solidFill>
                  <a:schemeClr val="tx1"/>
                </a:solidFill>
                <a:latin typeface="Times New Roman" pitchFamily="18" charset="0"/>
                <a:ea typeface="+mn-ea"/>
                <a:cs typeface="Times New Roman" pitchFamily="18" charset="0"/>
              </a:defRPr>
            </a:lvl1pPr>
          </a:lstStyle>
          <a:p>
            <a:pPr>
              <a:defRPr/>
            </a:pPr>
            <a:endParaRPr lang="en-AU" altLang="en-AU"/>
          </a:p>
        </p:txBody>
      </p:sp>
      <p:sp>
        <p:nvSpPr>
          <p:cNvPr id="64516" name="Rectangle 4"/>
          <p:cNvSpPr>
            <a:spLocks noGrp="1" noRot="1" noChangeAspect="1" noChangeArrowheads="1" noTextEdit="1"/>
          </p:cNvSpPr>
          <p:nvPr>
            <p:ph type="sldImg" idx="2"/>
          </p:nvPr>
        </p:nvSpPr>
        <p:spPr bwMode="auto">
          <a:xfrm>
            <a:off x="895350" y="739775"/>
            <a:ext cx="4927600" cy="369411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75781" name="Rectangle 5"/>
          <p:cNvSpPr>
            <a:spLocks noGrp="1" noChangeArrowheads="1"/>
          </p:cNvSpPr>
          <p:nvPr>
            <p:ph type="body" sz="quarter" idx="3"/>
          </p:nvPr>
        </p:nvSpPr>
        <p:spPr bwMode="auto">
          <a:xfrm>
            <a:off x="895350" y="4679950"/>
            <a:ext cx="4927600" cy="4433888"/>
          </a:xfrm>
          <a:prstGeom prst="rect">
            <a:avLst/>
          </a:prstGeom>
          <a:noFill/>
          <a:ln w="12700">
            <a:noFill/>
            <a:miter lim="800000"/>
            <a:headEnd type="none" w="sm" len="sm"/>
            <a:tailEnd type="none" w="sm" len="sm"/>
          </a:ln>
          <a:effectLst/>
        </p:spPr>
        <p:txBody>
          <a:bodyPr vert="horz" wrap="square" lIns="91140" tIns="45570" rIns="91140" bIns="45570" numCol="1" anchor="t" anchorCtr="0" compatLnSpc="1">
            <a:prstTxWarp prst="textNoShape">
              <a:avLst/>
            </a:prstTxWarp>
          </a:bodyPr>
          <a:lstStyle/>
          <a:p>
            <a:pPr lvl="0"/>
            <a:r>
              <a:rPr lang="en-AU" altLang="en-AU" noProof="0"/>
              <a:t>Click to edit Master text styles</a:t>
            </a:r>
          </a:p>
          <a:p>
            <a:pPr lvl="1"/>
            <a:r>
              <a:rPr lang="en-AU" altLang="en-AU" noProof="0"/>
              <a:t>Second level</a:t>
            </a:r>
          </a:p>
          <a:p>
            <a:pPr lvl="2"/>
            <a:r>
              <a:rPr lang="en-AU" altLang="en-AU" noProof="0"/>
              <a:t>Third level</a:t>
            </a:r>
          </a:p>
          <a:p>
            <a:pPr lvl="3"/>
            <a:r>
              <a:rPr lang="en-AU" altLang="en-AU" noProof="0"/>
              <a:t>Fourth level</a:t>
            </a:r>
          </a:p>
          <a:p>
            <a:pPr lvl="4"/>
            <a:r>
              <a:rPr lang="en-AU" altLang="en-AU" noProof="0"/>
              <a:t>Fifth level</a:t>
            </a:r>
          </a:p>
        </p:txBody>
      </p:sp>
      <p:sp>
        <p:nvSpPr>
          <p:cNvPr id="75782" name="Rectangle 6"/>
          <p:cNvSpPr>
            <a:spLocks noGrp="1" noChangeArrowheads="1"/>
          </p:cNvSpPr>
          <p:nvPr>
            <p:ph type="ftr" sz="quarter" idx="4"/>
          </p:nvPr>
        </p:nvSpPr>
        <p:spPr bwMode="auto">
          <a:xfrm>
            <a:off x="0" y="9361488"/>
            <a:ext cx="2911475" cy="492125"/>
          </a:xfrm>
          <a:prstGeom prst="rect">
            <a:avLst/>
          </a:prstGeom>
          <a:noFill/>
          <a:ln w="12700">
            <a:noFill/>
            <a:miter lim="800000"/>
            <a:headEnd type="none" w="sm" len="sm"/>
            <a:tailEnd type="none" w="sm" len="sm"/>
          </a:ln>
          <a:effectLst/>
        </p:spPr>
        <p:txBody>
          <a:bodyPr vert="horz" wrap="square" lIns="91140" tIns="45570" rIns="91140" bIns="45570" numCol="1" anchor="b" anchorCtr="0" compatLnSpc="1">
            <a:prstTxWarp prst="textNoShape">
              <a:avLst/>
            </a:prstTxWarp>
          </a:bodyPr>
          <a:lstStyle>
            <a:lvl1pPr algn="l" defTabSz="911225">
              <a:spcBef>
                <a:spcPct val="0"/>
              </a:spcBef>
              <a:spcAft>
                <a:spcPct val="0"/>
              </a:spcAft>
              <a:buClrTx/>
              <a:buFontTx/>
              <a:buNone/>
              <a:defRPr sz="1200" b="0">
                <a:solidFill>
                  <a:schemeClr val="tx1"/>
                </a:solidFill>
                <a:latin typeface="Times New Roman" pitchFamily="18" charset="0"/>
                <a:ea typeface="+mn-ea"/>
                <a:cs typeface="Times New Roman" pitchFamily="18" charset="0"/>
              </a:defRPr>
            </a:lvl1pPr>
          </a:lstStyle>
          <a:p>
            <a:pPr>
              <a:defRPr/>
            </a:pPr>
            <a:r>
              <a:rPr lang="en-AU" altLang="en-AU"/>
              <a:t>yryryrryyr</a:t>
            </a:r>
          </a:p>
        </p:txBody>
      </p:sp>
      <p:sp>
        <p:nvSpPr>
          <p:cNvPr id="75783" name="Rectangle 7"/>
          <p:cNvSpPr>
            <a:spLocks noGrp="1" noChangeArrowheads="1"/>
          </p:cNvSpPr>
          <p:nvPr>
            <p:ph type="sldNum" sz="quarter" idx="5"/>
          </p:nvPr>
        </p:nvSpPr>
        <p:spPr bwMode="auto">
          <a:xfrm>
            <a:off x="3806825" y="9361488"/>
            <a:ext cx="2911475" cy="492125"/>
          </a:xfrm>
          <a:prstGeom prst="rect">
            <a:avLst/>
          </a:prstGeom>
          <a:noFill/>
          <a:ln w="12700">
            <a:noFill/>
            <a:miter lim="800000"/>
            <a:headEnd type="none" w="sm" len="sm"/>
            <a:tailEnd type="none" w="sm" len="sm"/>
          </a:ln>
          <a:effectLst/>
        </p:spPr>
        <p:txBody>
          <a:bodyPr vert="horz" wrap="square" lIns="91140" tIns="45570" rIns="91140" bIns="45570" numCol="1" anchor="b" anchorCtr="0" compatLnSpc="1">
            <a:prstTxWarp prst="textNoShape">
              <a:avLst/>
            </a:prstTxWarp>
          </a:bodyPr>
          <a:lstStyle>
            <a:lvl1pPr algn="r" defTabSz="911225">
              <a:spcBef>
                <a:spcPct val="0"/>
              </a:spcBef>
              <a:spcAft>
                <a:spcPct val="0"/>
              </a:spcAft>
              <a:buClrTx/>
              <a:buFontTx/>
              <a:buNone/>
              <a:defRPr sz="1200" b="0">
                <a:solidFill>
                  <a:schemeClr val="tx1"/>
                </a:solidFill>
                <a:latin typeface="Times New Roman" charset="0"/>
              </a:defRPr>
            </a:lvl1pPr>
          </a:lstStyle>
          <a:p>
            <a:fld id="{3A2A69C1-044A-F54C-9C1C-2B4E6BAD2031}" type="slidenum">
              <a:rPr lang="en-AU"/>
              <a:pPr/>
              <a:t>‹#›</a:t>
            </a:fld>
            <a:endParaRPr lang="en-AU"/>
          </a:p>
        </p:txBody>
      </p:sp>
    </p:spTree>
    <p:extLst>
      <p:ext uri="{BB962C8B-B14F-4D97-AF65-F5344CB8AC3E}">
        <p14:creationId xmlns:p14="http://schemas.microsoft.com/office/powerpoint/2010/main" val="3312179607"/>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a:xfrm>
            <a:off x="896938" y="739775"/>
            <a:ext cx="4924425" cy="3694113"/>
          </a:xfrm>
          <a:ln/>
        </p:spPr>
      </p:sp>
      <p:sp>
        <p:nvSpPr>
          <p:cNvPr id="65539"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 uri="{FAA26D3D-D897-4be2-8F04-BA451C77F1D7}">
              <ma14:placeholderFlag xmlns:ma14="http://schemas.microsoft.com/office/mac/drawingml/2011/main" xmlns="" val="1"/>
            </a:ext>
          </a:extLst>
        </p:spPr>
        <p:txBody>
          <a:bodyPr/>
          <a:lstStyle/>
          <a:p>
            <a:endParaRPr lang="en-US">
              <a:latin typeface="Times New Roman" charset="0"/>
            </a:endParaRPr>
          </a:p>
        </p:txBody>
      </p:sp>
      <p:sp>
        <p:nvSpPr>
          <p:cNvPr id="3" name="Slide Number Placeholder 2"/>
          <p:cNvSpPr>
            <a:spLocks noGrp="1"/>
          </p:cNvSpPr>
          <p:nvPr>
            <p:ph type="sldNum" sz="quarter" idx="10"/>
          </p:nvPr>
        </p:nvSpPr>
        <p:spPr/>
        <p:txBody>
          <a:bodyPr/>
          <a:lstStyle/>
          <a:p>
            <a:fld id="{3A2A69C1-044A-F54C-9C1C-2B4E6BAD2031}" type="slidenum">
              <a:rPr lang="en-AU" smtClean="0"/>
              <a:pPr/>
              <a:t>1</a:t>
            </a:fld>
            <a:endParaRPr lang="en-AU"/>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96938" y="739775"/>
            <a:ext cx="4924425" cy="3694113"/>
          </a:xfrm>
        </p:spPr>
      </p:sp>
      <p:sp>
        <p:nvSpPr>
          <p:cNvPr id="3" name="Notes Placeholder 2"/>
          <p:cNvSpPr>
            <a:spLocks noGrp="1"/>
          </p:cNvSpPr>
          <p:nvPr>
            <p:ph type="body" idx="1"/>
          </p:nvPr>
        </p:nvSpPr>
        <p:spPr/>
        <p:txBody>
          <a:bodyPr/>
          <a:lstStyle/>
          <a:p>
            <a:endParaRPr lang="en-AU"/>
          </a:p>
        </p:txBody>
      </p:sp>
      <p:sp>
        <p:nvSpPr>
          <p:cNvPr id="6" name="Slide Number Placeholder 5"/>
          <p:cNvSpPr>
            <a:spLocks noGrp="1"/>
          </p:cNvSpPr>
          <p:nvPr>
            <p:ph type="sldNum" sz="quarter" idx="10"/>
          </p:nvPr>
        </p:nvSpPr>
        <p:spPr/>
        <p:txBody>
          <a:bodyPr/>
          <a:lstStyle/>
          <a:p>
            <a:fld id="{3A2A69C1-044A-F54C-9C1C-2B4E6BAD2031}" type="slidenum">
              <a:rPr lang="en-AU" smtClean="0"/>
              <a:pPr/>
              <a:t>2</a:t>
            </a:fld>
            <a:endParaRPr lang="en-AU"/>
          </a:p>
        </p:txBody>
      </p:sp>
    </p:spTree>
    <p:extLst>
      <p:ext uri="{BB962C8B-B14F-4D97-AF65-F5344CB8AC3E}">
        <p14:creationId xmlns:p14="http://schemas.microsoft.com/office/powerpoint/2010/main" val="7464156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46466" name="Rectangle 2"/>
          <p:cNvSpPr>
            <a:spLocks noGrp="1" noChangeArrowheads="1"/>
          </p:cNvSpPr>
          <p:nvPr>
            <p:ph type="ctrTitle"/>
          </p:nvPr>
        </p:nvSpPr>
        <p:spPr>
          <a:xfrm>
            <a:off x="682625" y="1557338"/>
            <a:ext cx="6553200" cy="1295400"/>
          </a:xfrm>
        </p:spPr>
        <p:txBody>
          <a:bodyPr/>
          <a:lstStyle>
            <a:lvl1pPr>
              <a:defRPr sz="3200">
                <a:solidFill>
                  <a:schemeClr val="bg1"/>
                </a:solidFill>
              </a:defRPr>
            </a:lvl1pPr>
          </a:lstStyle>
          <a:p>
            <a:r>
              <a:rPr lang="en-AU"/>
              <a:t>Click to edit Master title style</a:t>
            </a:r>
          </a:p>
        </p:txBody>
      </p:sp>
      <p:sp>
        <p:nvSpPr>
          <p:cNvPr id="446467" name="Rectangle 3"/>
          <p:cNvSpPr>
            <a:spLocks noGrp="1" noChangeArrowheads="1"/>
          </p:cNvSpPr>
          <p:nvPr>
            <p:ph type="subTitle" idx="1"/>
          </p:nvPr>
        </p:nvSpPr>
        <p:spPr>
          <a:xfrm>
            <a:off x="682625" y="3357563"/>
            <a:ext cx="5859463" cy="503237"/>
          </a:xfrm>
        </p:spPr>
        <p:txBody>
          <a:bodyPr/>
          <a:lstStyle>
            <a:lvl1pPr marL="0" indent="0">
              <a:buFontTx/>
              <a:buNone/>
              <a:defRPr sz="2200">
                <a:solidFill>
                  <a:schemeClr val="bg1"/>
                </a:solidFill>
              </a:defRPr>
            </a:lvl1pPr>
          </a:lstStyle>
          <a:p>
            <a:r>
              <a:rPr lang="en-AU"/>
              <a:t>Click to edit Master subtitle style</a:t>
            </a:r>
          </a:p>
        </p:txBody>
      </p:sp>
    </p:spTree>
    <p:extLst>
      <p:ext uri="{BB962C8B-B14F-4D97-AF65-F5344CB8AC3E}">
        <p14:creationId xmlns:p14="http://schemas.microsoft.com/office/powerpoint/2010/main" val="1762056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Rectangle 7"/>
          <p:cNvSpPr>
            <a:spLocks noGrp="1" noChangeArrowheads="1"/>
          </p:cNvSpPr>
          <p:nvPr>
            <p:ph type="sldNum" sz="quarter" idx="10"/>
          </p:nvPr>
        </p:nvSpPr>
        <p:spPr>
          <a:ln/>
        </p:spPr>
        <p:txBody>
          <a:bodyPr/>
          <a:lstStyle>
            <a:lvl1pPr>
              <a:defRPr/>
            </a:lvl1pPr>
          </a:lstStyle>
          <a:p>
            <a:fld id="{43630D13-1B66-9A42-ADC0-A34EA53583F2}" type="slidenum">
              <a:rPr lang="en-AU"/>
              <a:pPr/>
              <a:t>‹#›</a:t>
            </a:fld>
            <a:endParaRPr lang="en-AU"/>
          </a:p>
        </p:txBody>
      </p:sp>
      <p:grpSp>
        <p:nvGrpSpPr>
          <p:cNvPr id="5" name="Group 4">
            <a:extLst>
              <a:ext uri="{FF2B5EF4-FFF2-40B4-BE49-F238E27FC236}">
                <a16:creationId xmlns:a16="http://schemas.microsoft.com/office/drawing/2014/main" id="{3A750543-1D4E-4670-9AA5-E51529A689B9}"/>
              </a:ext>
            </a:extLst>
          </p:cNvPr>
          <p:cNvGrpSpPr/>
          <p:nvPr userDrawn="1"/>
        </p:nvGrpSpPr>
        <p:grpSpPr>
          <a:xfrm>
            <a:off x="52980" y="6555601"/>
            <a:ext cx="5217520" cy="302399"/>
            <a:chOff x="52980" y="6555601"/>
            <a:chExt cx="5217520" cy="302399"/>
          </a:xfrm>
        </p:grpSpPr>
        <p:sp>
          <p:nvSpPr>
            <p:cNvPr id="6" name="Rectangle 5">
              <a:extLst>
                <a:ext uri="{FF2B5EF4-FFF2-40B4-BE49-F238E27FC236}">
                  <a16:creationId xmlns:a16="http://schemas.microsoft.com/office/drawing/2014/main" id="{8ADF9E31-FDB6-4AE0-882A-E9270F631630}"/>
                </a:ext>
              </a:extLst>
            </p:cNvPr>
            <p:cNvSpPr/>
            <p:nvPr userDrawn="1"/>
          </p:nvSpPr>
          <p:spPr bwMode="auto">
            <a:xfrm>
              <a:off x="52980" y="6596061"/>
              <a:ext cx="2377484" cy="259537"/>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7" name="Rectangle 6">
              <a:extLst>
                <a:ext uri="{FF2B5EF4-FFF2-40B4-BE49-F238E27FC236}">
                  <a16:creationId xmlns:a16="http://schemas.microsoft.com/office/drawing/2014/main" id="{AEAAB86E-FB37-4531-A0C1-A4C7A5CB578C}"/>
                </a:ext>
              </a:extLst>
            </p:cNvPr>
            <p:cNvSpPr/>
            <p:nvPr userDrawn="1"/>
          </p:nvSpPr>
          <p:spPr bwMode="auto">
            <a:xfrm>
              <a:off x="2430463" y="6578600"/>
              <a:ext cx="2840037" cy="279400"/>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8" name="TextBox 7">
              <a:extLst>
                <a:ext uri="{FF2B5EF4-FFF2-40B4-BE49-F238E27FC236}">
                  <a16:creationId xmlns:a16="http://schemas.microsoft.com/office/drawing/2014/main" id="{8FA9CD0B-CE4E-451A-8FEF-01D5F1F73FAA}"/>
                </a:ext>
              </a:extLst>
            </p:cNvPr>
            <p:cNvSpPr txBox="1"/>
            <p:nvPr userDrawn="1"/>
          </p:nvSpPr>
          <p:spPr>
            <a:xfrm>
              <a:off x="2688229" y="6578600"/>
              <a:ext cx="2472151" cy="276999"/>
            </a:xfrm>
            <a:prstGeom prst="rect">
              <a:avLst/>
            </a:prstGeom>
            <a:noFill/>
          </p:spPr>
          <p:txBody>
            <a:bodyPr wrap="none" rtlCol="0">
              <a:spAutoFit/>
            </a:bodyPr>
            <a:lstStyle/>
            <a:p>
              <a:r>
                <a:rPr lang="en-AU" sz="1200" b="0" dirty="0">
                  <a:solidFill>
                    <a:schemeClr val="bg1"/>
                  </a:solidFill>
                </a:rPr>
                <a:t>francisco.tovarlopez@rmit.edu.au</a:t>
              </a:r>
            </a:p>
          </p:txBody>
        </p:sp>
        <p:sp>
          <p:nvSpPr>
            <p:cNvPr id="9" name="TextBox 8">
              <a:extLst>
                <a:ext uri="{FF2B5EF4-FFF2-40B4-BE49-F238E27FC236}">
                  <a16:creationId xmlns:a16="http://schemas.microsoft.com/office/drawing/2014/main" id="{83164B69-E8E5-4513-AB27-258B8279B4FD}"/>
                </a:ext>
              </a:extLst>
            </p:cNvPr>
            <p:cNvSpPr txBox="1"/>
            <p:nvPr userDrawn="1"/>
          </p:nvSpPr>
          <p:spPr>
            <a:xfrm>
              <a:off x="234487" y="6555601"/>
              <a:ext cx="1658275" cy="276999"/>
            </a:xfrm>
            <a:prstGeom prst="rect">
              <a:avLst/>
            </a:prstGeom>
            <a:noFill/>
          </p:spPr>
          <p:txBody>
            <a:bodyPr wrap="none" rtlCol="0">
              <a:spAutoFit/>
            </a:bodyPr>
            <a:lstStyle/>
            <a:p>
              <a:r>
                <a:rPr lang="en-AU" sz="1200" b="0" dirty="0">
                  <a:solidFill>
                    <a:schemeClr val="bg1"/>
                  </a:solidFill>
                </a:rPr>
                <a:t>RMIT University 2019</a:t>
              </a:r>
            </a:p>
          </p:txBody>
        </p:sp>
      </p:grpSp>
    </p:spTree>
    <p:extLst>
      <p:ext uri="{BB962C8B-B14F-4D97-AF65-F5344CB8AC3E}">
        <p14:creationId xmlns:p14="http://schemas.microsoft.com/office/powerpoint/2010/main" val="4046267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274638"/>
            <a:ext cx="2057400" cy="5891212"/>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381000" y="274638"/>
            <a:ext cx="6019800" cy="58912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Rectangle 7"/>
          <p:cNvSpPr>
            <a:spLocks noGrp="1" noChangeArrowheads="1"/>
          </p:cNvSpPr>
          <p:nvPr>
            <p:ph type="sldNum" sz="quarter" idx="10"/>
          </p:nvPr>
        </p:nvSpPr>
        <p:spPr>
          <a:ln/>
        </p:spPr>
        <p:txBody>
          <a:bodyPr/>
          <a:lstStyle>
            <a:lvl1pPr>
              <a:defRPr/>
            </a:lvl1pPr>
          </a:lstStyle>
          <a:p>
            <a:fld id="{50B16434-8A31-DB4A-91B1-8B0CF9217ADF}" type="slidenum">
              <a:rPr lang="en-AU"/>
              <a:pPr/>
              <a:t>‹#›</a:t>
            </a:fld>
            <a:endParaRPr lang="en-AU"/>
          </a:p>
        </p:txBody>
      </p:sp>
      <p:grpSp>
        <p:nvGrpSpPr>
          <p:cNvPr id="5" name="Group 4">
            <a:extLst>
              <a:ext uri="{FF2B5EF4-FFF2-40B4-BE49-F238E27FC236}">
                <a16:creationId xmlns:a16="http://schemas.microsoft.com/office/drawing/2014/main" id="{4DEC724F-34B6-484E-B7D9-62FAFA90479E}"/>
              </a:ext>
            </a:extLst>
          </p:cNvPr>
          <p:cNvGrpSpPr/>
          <p:nvPr userDrawn="1"/>
        </p:nvGrpSpPr>
        <p:grpSpPr>
          <a:xfrm>
            <a:off x="52980" y="6555601"/>
            <a:ext cx="5217520" cy="302399"/>
            <a:chOff x="52980" y="6555601"/>
            <a:chExt cx="5217520" cy="302399"/>
          </a:xfrm>
        </p:grpSpPr>
        <p:sp>
          <p:nvSpPr>
            <p:cNvPr id="6" name="Rectangle 5">
              <a:extLst>
                <a:ext uri="{FF2B5EF4-FFF2-40B4-BE49-F238E27FC236}">
                  <a16:creationId xmlns:a16="http://schemas.microsoft.com/office/drawing/2014/main" id="{CFB3F789-B0FE-4429-B19F-288BA9847C26}"/>
                </a:ext>
              </a:extLst>
            </p:cNvPr>
            <p:cNvSpPr/>
            <p:nvPr userDrawn="1"/>
          </p:nvSpPr>
          <p:spPr bwMode="auto">
            <a:xfrm>
              <a:off x="52980" y="6596061"/>
              <a:ext cx="2377484" cy="259537"/>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7" name="Rectangle 6">
              <a:extLst>
                <a:ext uri="{FF2B5EF4-FFF2-40B4-BE49-F238E27FC236}">
                  <a16:creationId xmlns:a16="http://schemas.microsoft.com/office/drawing/2014/main" id="{7C7A02DC-5F21-493A-8C7F-717DE72292C8}"/>
                </a:ext>
              </a:extLst>
            </p:cNvPr>
            <p:cNvSpPr/>
            <p:nvPr userDrawn="1"/>
          </p:nvSpPr>
          <p:spPr bwMode="auto">
            <a:xfrm>
              <a:off x="2430463" y="6578600"/>
              <a:ext cx="2840037" cy="279400"/>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8" name="TextBox 7">
              <a:extLst>
                <a:ext uri="{FF2B5EF4-FFF2-40B4-BE49-F238E27FC236}">
                  <a16:creationId xmlns:a16="http://schemas.microsoft.com/office/drawing/2014/main" id="{A5F3A0B5-7990-4AE3-A83B-8BCF2D807D20}"/>
                </a:ext>
              </a:extLst>
            </p:cNvPr>
            <p:cNvSpPr txBox="1"/>
            <p:nvPr userDrawn="1"/>
          </p:nvSpPr>
          <p:spPr>
            <a:xfrm>
              <a:off x="2688229" y="6578600"/>
              <a:ext cx="2472151" cy="276999"/>
            </a:xfrm>
            <a:prstGeom prst="rect">
              <a:avLst/>
            </a:prstGeom>
            <a:noFill/>
          </p:spPr>
          <p:txBody>
            <a:bodyPr wrap="none" rtlCol="0">
              <a:spAutoFit/>
            </a:bodyPr>
            <a:lstStyle/>
            <a:p>
              <a:r>
                <a:rPr lang="en-AU" sz="1200" b="0" dirty="0">
                  <a:solidFill>
                    <a:schemeClr val="bg1"/>
                  </a:solidFill>
                </a:rPr>
                <a:t>francisco.tovarlopez@rmit.edu.au</a:t>
              </a:r>
            </a:p>
          </p:txBody>
        </p:sp>
        <p:sp>
          <p:nvSpPr>
            <p:cNvPr id="9" name="TextBox 8">
              <a:extLst>
                <a:ext uri="{FF2B5EF4-FFF2-40B4-BE49-F238E27FC236}">
                  <a16:creationId xmlns:a16="http://schemas.microsoft.com/office/drawing/2014/main" id="{CE73F019-C689-40A0-A7CC-3AF84B00C17B}"/>
                </a:ext>
              </a:extLst>
            </p:cNvPr>
            <p:cNvSpPr txBox="1"/>
            <p:nvPr userDrawn="1"/>
          </p:nvSpPr>
          <p:spPr>
            <a:xfrm>
              <a:off x="234487" y="6555601"/>
              <a:ext cx="1658275" cy="276999"/>
            </a:xfrm>
            <a:prstGeom prst="rect">
              <a:avLst/>
            </a:prstGeom>
            <a:noFill/>
          </p:spPr>
          <p:txBody>
            <a:bodyPr wrap="none" rtlCol="0">
              <a:spAutoFit/>
            </a:bodyPr>
            <a:lstStyle/>
            <a:p>
              <a:r>
                <a:rPr lang="en-AU" sz="1200" b="0" dirty="0">
                  <a:solidFill>
                    <a:schemeClr val="bg1"/>
                  </a:solidFill>
                </a:rPr>
                <a:t>RMIT University 2019</a:t>
              </a:r>
            </a:p>
          </p:txBody>
        </p:sp>
      </p:grpSp>
    </p:spTree>
    <p:extLst>
      <p:ext uri="{BB962C8B-B14F-4D97-AF65-F5344CB8AC3E}">
        <p14:creationId xmlns:p14="http://schemas.microsoft.com/office/powerpoint/2010/main" val="25346639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1000" y="274638"/>
            <a:ext cx="8229600" cy="922337"/>
          </a:xfrm>
        </p:spPr>
        <p:txBody>
          <a:bodyPr/>
          <a:lstStyle/>
          <a:p>
            <a:r>
              <a:rPr lang="en-US"/>
              <a:t>Click to edit Master title style</a:t>
            </a:r>
            <a:endParaRPr lang="en-AU"/>
          </a:p>
        </p:txBody>
      </p:sp>
      <p:sp>
        <p:nvSpPr>
          <p:cNvPr id="3" name="Text Placeholder 2"/>
          <p:cNvSpPr>
            <a:spLocks noGrp="1"/>
          </p:cNvSpPr>
          <p:nvPr>
            <p:ph type="body" sz="half" idx="1"/>
          </p:nvPr>
        </p:nvSpPr>
        <p:spPr>
          <a:xfrm>
            <a:off x="381000" y="1300163"/>
            <a:ext cx="4038600" cy="4865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572000" y="1300163"/>
            <a:ext cx="4038600" cy="4865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Rectangle 7"/>
          <p:cNvSpPr>
            <a:spLocks noGrp="1" noChangeArrowheads="1"/>
          </p:cNvSpPr>
          <p:nvPr>
            <p:ph type="sldNum" sz="quarter" idx="10"/>
          </p:nvPr>
        </p:nvSpPr>
        <p:spPr>
          <a:ln/>
        </p:spPr>
        <p:txBody>
          <a:bodyPr/>
          <a:lstStyle>
            <a:lvl1pPr>
              <a:defRPr/>
            </a:lvl1pPr>
          </a:lstStyle>
          <a:p>
            <a:fld id="{F318FE7F-AF41-4F45-B982-5535A62BDF64}" type="slidenum">
              <a:rPr lang="en-AU"/>
              <a:pPr/>
              <a:t>‹#›</a:t>
            </a:fld>
            <a:endParaRPr lang="en-AU"/>
          </a:p>
        </p:txBody>
      </p:sp>
      <p:grpSp>
        <p:nvGrpSpPr>
          <p:cNvPr id="6" name="Group 5">
            <a:extLst>
              <a:ext uri="{FF2B5EF4-FFF2-40B4-BE49-F238E27FC236}">
                <a16:creationId xmlns:a16="http://schemas.microsoft.com/office/drawing/2014/main" id="{5959B1DC-8BE0-404F-8D8A-0B513BCFE05F}"/>
              </a:ext>
            </a:extLst>
          </p:cNvPr>
          <p:cNvGrpSpPr/>
          <p:nvPr userDrawn="1"/>
        </p:nvGrpSpPr>
        <p:grpSpPr>
          <a:xfrm>
            <a:off x="52980" y="6555601"/>
            <a:ext cx="5217520" cy="302399"/>
            <a:chOff x="52980" y="6555601"/>
            <a:chExt cx="5217520" cy="302399"/>
          </a:xfrm>
        </p:grpSpPr>
        <p:sp>
          <p:nvSpPr>
            <p:cNvPr id="7" name="Rectangle 6">
              <a:extLst>
                <a:ext uri="{FF2B5EF4-FFF2-40B4-BE49-F238E27FC236}">
                  <a16:creationId xmlns:a16="http://schemas.microsoft.com/office/drawing/2014/main" id="{07AC2F75-F798-4DAF-BD1A-A8250F7160F4}"/>
                </a:ext>
              </a:extLst>
            </p:cNvPr>
            <p:cNvSpPr/>
            <p:nvPr userDrawn="1"/>
          </p:nvSpPr>
          <p:spPr bwMode="auto">
            <a:xfrm>
              <a:off x="52980" y="6596061"/>
              <a:ext cx="2377484" cy="259537"/>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8" name="Rectangle 7">
              <a:extLst>
                <a:ext uri="{FF2B5EF4-FFF2-40B4-BE49-F238E27FC236}">
                  <a16:creationId xmlns:a16="http://schemas.microsoft.com/office/drawing/2014/main" id="{761C1829-0025-4CB5-A4F5-18E45F985074}"/>
                </a:ext>
              </a:extLst>
            </p:cNvPr>
            <p:cNvSpPr/>
            <p:nvPr userDrawn="1"/>
          </p:nvSpPr>
          <p:spPr bwMode="auto">
            <a:xfrm>
              <a:off x="2430463" y="6578600"/>
              <a:ext cx="2840037" cy="279400"/>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9" name="TextBox 8">
              <a:extLst>
                <a:ext uri="{FF2B5EF4-FFF2-40B4-BE49-F238E27FC236}">
                  <a16:creationId xmlns:a16="http://schemas.microsoft.com/office/drawing/2014/main" id="{1A4D75D9-EE75-47B9-A075-D6CDA1B14EEE}"/>
                </a:ext>
              </a:extLst>
            </p:cNvPr>
            <p:cNvSpPr txBox="1"/>
            <p:nvPr userDrawn="1"/>
          </p:nvSpPr>
          <p:spPr>
            <a:xfrm>
              <a:off x="2688229" y="6578600"/>
              <a:ext cx="2472151" cy="276999"/>
            </a:xfrm>
            <a:prstGeom prst="rect">
              <a:avLst/>
            </a:prstGeom>
            <a:noFill/>
          </p:spPr>
          <p:txBody>
            <a:bodyPr wrap="none" rtlCol="0">
              <a:spAutoFit/>
            </a:bodyPr>
            <a:lstStyle/>
            <a:p>
              <a:r>
                <a:rPr lang="en-AU" sz="1200" b="0" dirty="0">
                  <a:solidFill>
                    <a:schemeClr val="bg1"/>
                  </a:solidFill>
                </a:rPr>
                <a:t>francisco.tovarlopez@rmit.edu.au</a:t>
              </a:r>
            </a:p>
          </p:txBody>
        </p:sp>
        <p:sp>
          <p:nvSpPr>
            <p:cNvPr id="10" name="TextBox 9">
              <a:extLst>
                <a:ext uri="{FF2B5EF4-FFF2-40B4-BE49-F238E27FC236}">
                  <a16:creationId xmlns:a16="http://schemas.microsoft.com/office/drawing/2014/main" id="{8DAE9A56-F1CF-40BF-BDA3-6F164CF986C2}"/>
                </a:ext>
              </a:extLst>
            </p:cNvPr>
            <p:cNvSpPr txBox="1"/>
            <p:nvPr userDrawn="1"/>
          </p:nvSpPr>
          <p:spPr>
            <a:xfrm>
              <a:off x="234487" y="6555601"/>
              <a:ext cx="1658275" cy="276999"/>
            </a:xfrm>
            <a:prstGeom prst="rect">
              <a:avLst/>
            </a:prstGeom>
            <a:noFill/>
          </p:spPr>
          <p:txBody>
            <a:bodyPr wrap="none" rtlCol="0">
              <a:spAutoFit/>
            </a:bodyPr>
            <a:lstStyle/>
            <a:p>
              <a:r>
                <a:rPr lang="en-AU" sz="1200" b="0" dirty="0">
                  <a:solidFill>
                    <a:schemeClr val="bg1"/>
                  </a:solidFill>
                </a:rPr>
                <a:t>RMIT University 2019</a:t>
              </a:r>
            </a:p>
          </p:txBody>
        </p:sp>
      </p:grpSp>
    </p:spTree>
    <p:extLst>
      <p:ext uri="{BB962C8B-B14F-4D97-AF65-F5344CB8AC3E}">
        <p14:creationId xmlns:p14="http://schemas.microsoft.com/office/powerpoint/2010/main" val="13656608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Rectangle 7"/>
          <p:cNvSpPr>
            <a:spLocks noGrp="1" noChangeArrowheads="1"/>
          </p:cNvSpPr>
          <p:nvPr>
            <p:ph type="sldNum" sz="quarter" idx="10"/>
          </p:nvPr>
        </p:nvSpPr>
        <p:spPr>
          <a:ln/>
        </p:spPr>
        <p:txBody>
          <a:bodyPr/>
          <a:lstStyle>
            <a:lvl1pPr>
              <a:defRPr/>
            </a:lvl1pPr>
          </a:lstStyle>
          <a:p>
            <a:fld id="{27D91FF1-ED27-8F4C-92C3-107AFC2A436B}" type="slidenum">
              <a:rPr lang="en-AU"/>
              <a:pPr/>
              <a:t>‹#›</a:t>
            </a:fld>
            <a:endParaRPr lang="en-AU"/>
          </a:p>
        </p:txBody>
      </p:sp>
      <p:grpSp>
        <p:nvGrpSpPr>
          <p:cNvPr id="9" name="Group 8">
            <a:extLst>
              <a:ext uri="{FF2B5EF4-FFF2-40B4-BE49-F238E27FC236}">
                <a16:creationId xmlns:a16="http://schemas.microsoft.com/office/drawing/2014/main" id="{62DD5655-CCCF-441E-87B9-F79E59888748}"/>
              </a:ext>
            </a:extLst>
          </p:cNvPr>
          <p:cNvGrpSpPr/>
          <p:nvPr userDrawn="1"/>
        </p:nvGrpSpPr>
        <p:grpSpPr>
          <a:xfrm>
            <a:off x="52980" y="6555601"/>
            <a:ext cx="5217520" cy="302399"/>
            <a:chOff x="52980" y="6555601"/>
            <a:chExt cx="5217520" cy="302399"/>
          </a:xfrm>
        </p:grpSpPr>
        <p:sp>
          <p:nvSpPr>
            <p:cNvPr id="8" name="Rectangle 7">
              <a:extLst>
                <a:ext uri="{FF2B5EF4-FFF2-40B4-BE49-F238E27FC236}">
                  <a16:creationId xmlns:a16="http://schemas.microsoft.com/office/drawing/2014/main" id="{E707EBD3-30C4-4281-B56E-4D5699AD779E}"/>
                </a:ext>
              </a:extLst>
            </p:cNvPr>
            <p:cNvSpPr/>
            <p:nvPr userDrawn="1"/>
          </p:nvSpPr>
          <p:spPr bwMode="auto">
            <a:xfrm>
              <a:off x="52980" y="6596061"/>
              <a:ext cx="2377484" cy="259537"/>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6" name="Rectangle 5">
              <a:extLst>
                <a:ext uri="{FF2B5EF4-FFF2-40B4-BE49-F238E27FC236}">
                  <a16:creationId xmlns:a16="http://schemas.microsoft.com/office/drawing/2014/main" id="{3BBDB2E7-352B-4D98-9112-6755B700A8C0}"/>
                </a:ext>
              </a:extLst>
            </p:cNvPr>
            <p:cNvSpPr/>
            <p:nvPr userDrawn="1"/>
          </p:nvSpPr>
          <p:spPr bwMode="auto">
            <a:xfrm>
              <a:off x="2430463" y="6578600"/>
              <a:ext cx="2840037" cy="279400"/>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5" name="TextBox 4">
              <a:extLst>
                <a:ext uri="{FF2B5EF4-FFF2-40B4-BE49-F238E27FC236}">
                  <a16:creationId xmlns:a16="http://schemas.microsoft.com/office/drawing/2014/main" id="{66436DA9-8A9E-40CE-967D-808CD19FA83B}"/>
                </a:ext>
              </a:extLst>
            </p:cNvPr>
            <p:cNvSpPr txBox="1"/>
            <p:nvPr userDrawn="1"/>
          </p:nvSpPr>
          <p:spPr>
            <a:xfrm>
              <a:off x="2688229" y="6578600"/>
              <a:ext cx="2472151" cy="276999"/>
            </a:xfrm>
            <a:prstGeom prst="rect">
              <a:avLst/>
            </a:prstGeom>
            <a:noFill/>
          </p:spPr>
          <p:txBody>
            <a:bodyPr wrap="none" rtlCol="0">
              <a:spAutoFit/>
            </a:bodyPr>
            <a:lstStyle/>
            <a:p>
              <a:r>
                <a:rPr lang="en-AU" sz="1200" b="0" dirty="0">
                  <a:solidFill>
                    <a:schemeClr val="bg1"/>
                  </a:solidFill>
                </a:rPr>
                <a:t>francisco.tovarlopez@rmit.edu.au</a:t>
              </a:r>
            </a:p>
          </p:txBody>
        </p:sp>
        <p:sp>
          <p:nvSpPr>
            <p:cNvPr id="7" name="TextBox 6">
              <a:extLst>
                <a:ext uri="{FF2B5EF4-FFF2-40B4-BE49-F238E27FC236}">
                  <a16:creationId xmlns:a16="http://schemas.microsoft.com/office/drawing/2014/main" id="{D34DF01C-4E13-441A-A38E-2626DBE8AFE4}"/>
                </a:ext>
              </a:extLst>
            </p:cNvPr>
            <p:cNvSpPr txBox="1"/>
            <p:nvPr userDrawn="1"/>
          </p:nvSpPr>
          <p:spPr>
            <a:xfrm>
              <a:off x="234487" y="6555601"/>
              <a:ext cx="1658275" cy="276999"/>
            </a:xfrm>
            <a:prstGeom prst="rect">
              <a:avLst/>
            </a:prstGeom>
            <a:noFill/>
          </p:spPr>
          <p:txBody>
            <a:bodyPr wrap="none" rtlCol="0">
              <a:spAutoFit/>
            </a:bodyPr>
            <a:lstStyle/>
            <a:p>
              <a:r>
                <a:rPr lang="en-AU" sz="1200" b="0" dirty="0">
                  <a:solidFill>
                    <a:schemeClr val="bg1"/>
                  </a:solidFill>
                </a:rPr>
                <a:t>RMIT University 2019</a:t>
              </a:r>
            </a:p>
          </p:txBody>
        </p:sp>
      </p:grpSp>
    </p:spTree>
    <p:extLst>
      <p:ext uri="{BB962C8B-B14F-4D97-AF65-F5344CB8AC3E}">
        <p14:creationId xmlns:p14="http://schemas.microsoft.com/office/powerpoint/2010/main" val="315236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7"/>
          <p:cNvSpPr>
            <a:spLocks noGrp="1" noChangeArrowheads="1"/>
          </p:cNvSpPr>
          <p:nvPr>
            <p:ph type="sldNum" sz="quarter" idx="10"/>
          </p:nvPr>
        </p:nvSpPr>
        <p:spPr>
          <a:ln/>
        </p:spPr>
        <p:txBody>
          <a:bodyPr/>
          <a:lstStyle>
            <a:lvl1pPr>
              <a:defRPr/>
            </a:lvl1pPr>
          </a:lstStyle>
          <a:p>
            <a:fld id="{C241C27C-1D76-044E-81E5-B8DD1DB573BE}" type="slidenum">
              <a:rPr lang="en-AU"/>
              <a:pPr/>
              <a:t>‹#›</a:t>
            </a:fld>
            <a:endParaRPr lang="en-AU"/>
          </a:p>
        </p:txBody>
      </p:sp>
    </p:spTree>
    <p:extLst>
      <p:ext uri="{BB962C8B-B14F-4D97-AF65-F5344CB8AC3E}">
        <p14:creationId xmlns:p14="http://schemas.microsoft.com/office/powerpoint/2010/main" val="1979857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381000" y="1300163"/>
            <a:ext cx="4038600" cy="48656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572000" y="1300163"/>
            <a:ext cx="4038600" cy="48656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Rectangle 7"/>
          <p:cNvSpPr>
            <a:spLocks noGrp="1" noChangeArrowheads="1"/>
          </p:cNvSpPr>
          <p:nvPr>
            <p:ph type="sldNum" sz="quarter" idx="10"/>
          </p:nvPr>
        </p:nvSpPr>
        <p:spPr>
          <a:ln/>
        </p:spPr>
        <p:txBody>
          <a:bodyPr/>
          <a:lstStyle>
            <a:lvl1pPr>
              <a:defRPr/>
            </a:lvl1pPr>
          </a:lstStyle>
          <a:p>
            <a:fld id="{C8701093-FCD2-F046-918D-56B3FAA31E90}" type="slidenum">
              <a:rPr lang="en-AU"/>
              <a:pPr/>
              <a:t>‹#›</a:t>
            </a:fld>
            <a:endParaRPr lang="en-AU"/>
          </a:p>
        </p:txBody>
      </p:sp>
      <p:grpSp>
        <p:nvGrpSpPr>
          <p:cNvPr id="6" name="Group 5">
            <a:extLst>
              <a:ext uri="{FF2B5EF4-FFF2-40B4-BE49-F238E27FC236}">
                <a16:creationId xmlns:a16="http://schemas.microsoft.com/office/drawing/2014/main" id="{BC22E24A-D2F3-4D61-9579-5E8AF6CE9082}"/>
              </a:ext>
            </a:extLst>
          </p:cNvPr>
          <p:cNvGrpSpPr/>
          <p:nvPr userDrawn="1"/>
        </p:nvGrpSpPr>
        <p:grpSpPr>
          <a:xfrm>
            <a:off x="52980" y="6555601"/>
            <a:ext cx="5217520" cy="302399"/>
            <a:chOff x="52980" y="6555601"/>
            <a:chExt cx="5217520" cy="302399"/>
          </a:xfrm>
        </p:grpSpPr>
        <p:sp>
          <p:nvSpPr>
            <p:cNvPr id="7" name="Rectangle 6">
              <a:extLst>
                <a:ext uri="{FF2B5EF4-FFF2-40B4-BE49-F238E27FC236}">
                  <a16:creationId xmlns:a16="http://schemas.microsoft.com/office/drawing/2014/main" id="{05097C64-7AFD-469E-BB70-C8C5C7936F56}"/>
                </a:ext>
              </a:extLst>
            </p:cNvPr>
            <p:cNvSpPr/>
            <p:nvPr userDrawn="1"/>
          </p:nvSpPr>
          <p:spPr bwMode="auto">
            <a:xfrm>
              <a:off x="52980" y="6596061"/>
              <a:ext cx="2377484" cy="259537"/>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8" name="Rectangle 7">
              <a:extLst>
                <a:ext uri="{FF2B5EF4-FFF2-40B4-BE49-F238E27FC236}">
                  <a16:creationId xmlns:a16="http://schemas.microsoft.com/office/drawing/2014/main" id="{F67FA4C1-57DF-4FEE-80B1-A259BC3A8EC0}"/>
                </a:ext>
              </a:extLst>
            </p:cNvPr>
            <p:cNvSpPr/>
            <p:nvPr userDrawn="1"/>
          </p:nvSpPr>
          <p:spPr bwMode="auto">
            <a:xfrm>
              <a:off x="2430463" y="6578600"/>
              <a:ext cx="2840037" cy="279400"/>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9" name="TextBox 8">
              <a:extLst>
                <a:ext uri="{FF2B5EF4-FFF2-40B4-BE49-F238E27FC236}">
                  <a16:creationId xmlns:a16="http://schemas.microsoft.com/office/drawing/2014/main" id="{2F4BA46B-624A-4E56-9AE0-25C9F99FE534}"/>
                </a:ext>
              </a:extLst>
            </p:cNvPr>
            <p:cNvSpPr txBox="1"/>
            <p:nvPr userDrawn="1"/>
          </p:nvSpPr>
          <p:spPr>
            <a:xfrm>
              <a:off x="2688229" y="6578600"/>
              <a:ext cx="2472151" cy="276999"/>
            </a:xfrm>
            <a:prstGeom prst="rect">
              <a:avLst/>
            </a:prstGeom>
            <a:noFill/>
          </p:spPr>
          <p:txBody>
            <a:bodyPr wrap="none" rtlCol="0">
              <a:spAutoFit/>
            </a:bodyPr>
            <a:lstStyle/>
            <a:p>
              <a:r>
                <a:rPr lang="en-AU" sz="1200" b="0" dirty="0">
                  <a:solidFill>
                    <a:schemeClr val="bg1"/>
                  </a:solidFill>
                </a:rPr>
                <a:t>francisco.tovarlopez@rmit.edu.au</a:t>
              </a:r>
            </a:p>
          </p:txBody>
        </p:sp>
        <p:sp>
          <p:nvSpPr>
            <p:cNvPr id="10" name="TextBox 9">
              <a:extLst>
                <a:ext uri="{FF2B5EF4-FFF2-40B4-BE49-F238E27FC236}">
                  <a16:creationId xmlns:a16="http://schemas.microsoft.com/office/drawing/2014/main" id="{D0723CDB-714E-4024-A7B9-B5BAC46107BE}"/>
                </a:ext>
              </a:extLst>
            </p:cNvPr>
            <p:cNvSpPr txBox="1"/>
            <p:nvPr userDrawn="1"/>
          </p:nvSpPr>
          <p:spPr>
            <a:xfrm>
              <a:off x="234487" y="6555601"/>
              <a:ext cx="1658275" cy="276999"/>
            </a:xfrm>
            <a:prstGeom prst="rect">
              <a:avLst/>
            </a:prstGeom>
            <a:noFill/>
          </p:spPr>
          <p:txBody>
            <a:bodyPr wrap="none" rtlCol="0">
              <a:spAutoFit/>
            </a:bodyPr>
            <a:lstStyle/>
            <a:p>
              <a:r>
                <a:rPr lang="en-AU" sz="1200" b="0" dirty="0">
                  <a:solidFill>
                    <a:schemeClr val="bg1"/>
                  </a:solidFill>
                </a:rPr>
                <a:t>RMIT University 2019</a:t>
              </a:r>
            </a:p>
          </p:txBody>
        </p:sp>
      </p:grpSp>
    </p:spTree>
    <p:extLst>
      <p:ext uri="{BB962C8B-B14F-4D97-AF65-F5344CB8AC3E}">
        <p14:creationId xmlns:p14="http://schemas.microsoft.com/office/powerpoint/2010/main" val="1156230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Rectangle 7"/>
          <p:cNvSpPr>
            <a:spLocks noGrp="1" noChangeArrowheads="1"/>
          </p:cNvSpPr>
          <p:nvPr>
            <p:ph type="sldNum" sz="quarter" idx="10"/>
          </p:nvPr>
        </p:nvSpPr>
        <p:spPr>
          <a:ln/>
        </p:spPr>
        <p:txBody>
          <a:bodyPr/>
          <a:lstStyle>
            <a:lvl1pPr>
              <a:defRPr/>
            </a:lvl1pPr>
          </a:lstStyle>
          <a:p>
            <a:fld id="{86DAF819-64B3-FE4A-9A4E-85C99C0503CE}" type="slidenum">
              <a:rPr lang="en-AU"/>
              <a:pPr/>
              <a:t>‹#›</a:t>
            </a:fld>
            <a:endParaRPr lang="en-AU"/>
          </a:p>
        </p:txBody>
      </p:sp>
      <p:grpSp>
        <p:nvGrpSpPr>
          <p:cNvPr id="8" name="Group 7">
            <a:extLst>
              <a:ext uri="{FF2B5EF4-FFF2-40B4-BE49-F238E27FC236}">
                <a16:creationId xmlns:a16="http://schemas.microsoft.com/office/drawing/2014/main" id="{AA34D8ED-2CD1-4000-8EA3-BBC827B9E8FA}"/>
              </a:ext>
            </a:extLst>
          </p:cNvPr>
          <p:cNvGrpSpPr/>
          <p:nvPr userDrawn="1"/>
        </p:nvGrpSpPr>
        <p:grpSpPr>
          <a:xfrm>
            <a:off x="52980" y="6555601"/>
            <a:ext cx="5217520" cy="302399"/>
            <a:chOff x="52980" y="6555601"/>
            <a:chExt cx="5217520" cy="302399"/>
          </a:xfrm>
        </p:grpSpPr>
        <p:sp>
          <p:nvSpPr>
            <p:cNvPr id="9" name="Rectangle 8">
              <a:extLst>
                <a:ext uri="{FF2B5EF4-FFF2-40B4-BE49-F238E27FC236}">
                  <a16:creationId xmlns:a16="http://schemas.microsoft.com/office/drawing/2014/main" id="{A488C556-10E0-4F27-A966-496286A4F611}"/>
                </a:ext>
              </a:extLst>
            </p:cNvPr>
            <p:cNvSpPr/>
            <p:nvPr userDrawn="1"/>
          </p:nvSpPr>
          <p:spPr bwMode="auto">
            <a:xfrm>
              <a:off x="52980" y="6596061"/>
              <a:ext cx="2377484" cy="259537"/>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10" name="Rectangle 9">
              <a:extLst>
                <a:ext uri="{FF2B5EF4-FFF2-40B4-BE49-F238E27FC236}">
                  <a16:creationId xmlns:a16="http://schemas.microsoft.com/office/drawing/2014/main" id="{0B5899C8-67C6-471E-8E2E-A809720FF1C6}"/>
                </a:ext>
              </a:extLst>
            </p:cNvPr>
            <p:cNvSpPr/>
            <p:nvPr userDrawn="1"/>
          </p:nvSpPr>
          <p:spPr bwMode="auto">
            <a:xfrm>
              <a:off x="2430463" y="6578600"/>
              <a:ext cx="2840037" cy="279400"/>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11" name="TextBox 10">
              <a:extLst>
                <a:ext uri="{FF2B5EF4-FFF2-40B4-BE49-F238E27FC236}">
                  <a16:creationId xmlns:a16="http://schemas.microsoft.com/office/drawing/2014/main" id="{EDACDE08-0861-4432-8AFF-BF30951C84A1}"/>
                </a:ext>
              </a:extLst>
            </p:cNvPr>
            <p:cNvSpPr txBox="1"/>
            <p:nvPr userDrawn="1"/>
          </p:nvSpPr>
          <p:spPr>
            <a:xfrm>
              <a:off x="2688229" y="6578600"/>
              <a:ext cx="2472151" cy="276999"/>
            </a:xfrm>
            <a:prstGeom prst="rect">
              <a:avLst/>
            </a:prstGeom>
            <a:noFill/>
          </p:spPr>
          <p:txBody>
            <a:bodyPr wrap="none" rtlCol="0">
              <a:spAutoFit/>
            </a:bodyPr>
            <a:lstStyle/>
            <a:p>
              <a:r>
                <a:rPr lang="en-AU" sz="1200" b="0" dirty="0">
                  <a:solidFill>
                    <a:schemeClr val="bg1"/>
                  </a:solidFill>
                </a:rPr>
                <a:t>francisco.tovarlopez@rmit.edu.au</a:t>
              </a:r>
            </a:p>
          </p:txBody>
        </p:sp>
        <p:sp>
          <p:nvSpPr>
            <p:cNvPr id="12" name="TextBox 11">
              <a:extLst>
                <a:ext uri="{FF2B5EF4-FFF2-40B4-BE49-F238E27FC236}">
                  <a16:creationId xmlns:a16="http://schemas.microsoft.com/office/drawing/2014/main" id="{460EDF3D-6A21-44AE-8B1A-0C78E844FF33}"/>
                </a:ext>
              </a:extLst>
            </p:cNvPr>
            <p:cNvSpPr txBox="1"/>
            <p:nvPr userDrawn="1"/>
          </p:nvSpPr>
          <p:spPr>
            <a:xfrm>
              <a:off x="234487" y="6555601"/>
              <a:ext cx="1658275" cy="276999"/>
            </a:xfrm>
            <a:prstGeom prst="rect">
              <a:avLst/>
            </a:prstGeom>
            <a:noFill/>
          </p:spPr>
          <p:txBody>
            <a:bodyPr wrap="none" rtlCol="0">
              <a:spAutoFit/>
            </a:bodyPr>
            <a:lstStyle/>
            <a:p>
              <a:r>
                <a:rPr lang="en-AU" sz="1200" b="0" dirty="0">
                  <a:solidFill>
                    <a:schemeClr val="bg1"/>
                  </a:solidFill>
                </a:rPr>
                <a:t>RMIT University 2019</a:t>
              </a:r>
            </a:p>
          </p:txBody>
        </p:sp>
      </p:grpSp>
    </p:spTree>
    <p:extLst>
      <p:ext uri="{BB962C8B-B14F-4D97-AF65-F5344CB8AC3E}">
        <p14:creationId xmlns:p14="http://schemas.microsoft.com/office/powerpoint/2010/main" val="34449264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Rectangle 7"/>
          <p:cNvSpPr>
            <a:spLocks noGrp="1" noChangeArrowheads="1"/>
          </p:cNvSpPr>
          <p:nvPr>
            <p:ph type="sldNum" sz="quarter" idx="10"/>
          </p:nvPr>
        </p:nvSpPr>
        <p:spPr>
          <a:ln/>
        </p:spPr>
        <p:txBody>
          <a:bodyPr/>
          <a:lstStyle>
            <a:lvl1pPr>
              <a:defRPr/>
            </a:lvl1pPr>
          </a:lstStyle>
          <a:p>
            <a:fld id="{18A5C9ED-1FCD-F244-8BBA-C2FD7EDA0D97}" type="slidenum">
              <a:rPr lang="en-AU"/>
              <a:pPr/>
              <a:t>‹#›</a:t>
            </a:fld>
            <a:endParaRPr lang="en-AU"/>
          </a:p>
        </p:txBody>
      </p:sp>
      <p:grpSp>
        <p:nvGrpSpPr>
          <p:cNvPr id="4" name="Group 3">
            <a:extLst>
              <a:ext uri="{FF2B5EF4-FFF2-40B4-BE49-F238E27FC236}">
                <a16:creationId xmlns:a16="http://schemas.microsoft.com/office/drawing/2014/main" id="{BBBB76CF-86F0-42DE-BDEB-C4CACC4CBF0F}"/>
              </a:ext>
            </a:extLst>
          </p:cNvPr>
          <p:cNvGrpSpPr/>
          <p:nvPr userDrawn="1"/>
        </p:nvGrpSpPr>
        <p:grpSpPr>
          <a:xfrm>
            <a:off x="52980" y="6555601"/>
            <a:ext cx="5217520" cy="302399"/>
            <a:chOff x="52980" y="6555601"/>
            <a:chExt cx="5217520" cy="302399"/>
          </a:xfrm>
        </p:grpSpPr>
        <p:sp>
          <p:nvSpPr>
            <p:cNvPr id="5" name="Rectangle 4">
              <a:extLst>
                <a:ext uri="{FF2B5EF4-FFF2-40B4-BE49-F238E27FC236}">
                  <a16:creationId xmlns:a16="http://schemas.microsoft.com/office/drawing/2014/main" id="{41B9F031-B8EB-4072-BDB0-31BB7E15A88A}"/>
                </a:ext>
              </a:extLst>
            </p:cNvPr>
            <p:cNvSpPr/>
            <p:nvPr userDrawn="1"/>
          </p:nvSpPr>
          <p:spPr bwMode="auto">
            <a:xfrm>
              <a:off x="52980" y="6596061"/>
              <a:ext cx="2377484" cy="259537"/>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6" name="Rectangle 5">
              <a:extLst>
                <a:ext uri="{FF2B5EF4-FFF2-40B4-BE49-F238E27FC236}">
                  <a16:creationId xmlns:a16="http://schemas.microsoft.com/office/drawing/2014/main" id="{2286C461-8C14-45E7-856F-DD7E91322FE3}"/>
                </a:ext>
              </a:extLst>
            </p:cNvPr>
            <p:cNvSpPr/>
            <p:nvPr userDrawn="1"/>
          </p:nvSpPr>
          <p:spPr bwMode="auto">
            <a:xfrm>
              <a:off x="2430463" y="6578600"/>
              <a:ext cx="2840037" cy="279400"/>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7" name="TextBox 6">
              <a:extLst>
                <a:ext uri="{FF2B5EF4-FFF2-40B4-BE49-F238E27FC236}">
                  <a16:creationId xmlns:a16="http://schemas.microsoft.com/office/drawing/2014/main" id="{8DB70A65-1A15-4526-A2C3-D354676D516E}"/>
                </a:ext>
              </a:extLst>
            </p:cNvPr>
            <p:cNvSpPr txBox="1"/>
            <p:nvPr userDrawn="1"/>
          </p:nvSpPr>
          <p:spPr>
            <a:xfrm>
              <a:off x="2688229" y="6578600"/>
              <a:ext cx="2472151" cy="276999"/>
            </a:xfrm>
            <a:prstGeom prst="rect">
              <a:avLst/>
            </a:prstGeom>
            <a:noFill/>
          </p:spPr>
          <p:txBody>
            <a:bodyPr wrap="none" rtlCol="0">
              <a:spAutoFit/>
            </a:bodyPr>
            <a:lstStyle/>
            <a:p>
              <a:r>
                <a:rPr lang="en-AU" sz="1200" b="0" dirty="0">
                  <a:solidFill>
                    <a:schemeClr val="bg1"/>
                  </a:solidFill>
                </a:rPr>
                <a:t>francisco.tovarlopez@rmit.edu.au</a:t>
              </a:r>
            </a:p>
          </p:txBody>
        </p:sp>
        <p:sp>
          <p:nvSpPr>
            <p:cNvPr id="8" name="TextBox 7">
              <a:extLst>
                <a:ext uri="{FF2B5EF4-FFF2-40B4-BE49-F238E27FC236}">
                  <a16:creationId xmlns:a16="http://schemas.microsoft.com/office/drawing/2014/main" id="{9F09C989-A835-4FAA-879C-9FABF80E66CA}"/>
                </a:ext>
              </a:extLst>
            </p:cNvPr>
            <p:cNvSpPr txBox="1"/>
            <p:nvPr userDrawn="1"/>
          </p:nvSpPr>
          <p:spPr>
            <a:xfrm>
              <a:off x="234487" y="6555601"/>
              <a:ext cx="1658275" cy="276999"/>
            </a:xfrm>
            <a:prstGeom prst="rect">
              <a:avLst/>
            </a:prstGeom>
            <a:noFill/>
          </p:spPr>
          <p:txBody>
            <a:bodyPr wrap="none" rtlCol="0">
              <a:spAutoFit/>
            </a:bodyPr>
            <a:lstStyle/>
            <a:p>
              <a:r>
                <a:rPr lang="en-AU" sz="1200" b="0" dirty="0">
                  <a:solidFill>
                    <a:schemeClr val="bg1"/>
                  </a:solidFill>
                </a:rPr>
                <a:t>RMIT University 2019</a:t>
              </a:r>
            </a:p>
          </p:txBody>
        </p:sp>
      </p:grpSp>
    </p:spTree>
    <p:extLst>
      <p:ext uri="{BB962C8B-B14F-4D97-AF65-F5344CB8AC3E}">
        <p14:creationId xmlns:p14="http://schemas.microsoft.com/office/powerpoint/2010/main" val="292089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7"/>
          <p:cNvSpPr>
            <a:spLocks noGrp="1" noChangeArrowheads="1"/>
          </p:cNvSpPr>
          <p:nvPr>
            <p:ph type="sldNum" sz="quarter" idx="10"/>
          </p:nvPr>
        </p:nvSpPr>
        <p:spPr>
          <a:ln/>
        </p:spPr>
        <p:txBody>
          <a:bodyPr/>
          <a:lstStyle>
            <a:lvl1pPr>
              <a:defRPr/>
            </a:lvl1pPr>
          </a:lstStyle>
          <a:p>
            <a:fld id="{DAA775AB-1D38-BB48-91EC-E931D30B5FB6}" type="slidenum">
              <a:rPr lang="en-AU"/>
              <a:pPr/>
              <a:t>‹#›</a:t>
            </a:fld>
            <a:endParaRPr lang="en-AU"/>
          </a:p>
        </p:txBody>
      </p:sp>
      <p:grpSp>
        <p:nvGrpSpPr>
          <p:cNvPr id="3" name="Group 2">
            <a:extLst>
              <a:ext uri="{FF2B5EF4-FFF2-40B4-BE49-F238E27FC236}">
                <a16:creationId xmlns:a16="http://schemas.microsoft.com/office/drawing/2014/main" id="{532A5C05-2014-4CE0-A89E-BD8AF0A4DF5C}"/>
              </a:ext>
            </a:extLst>
          </p:cNvPr>
          <p:cNvGrpSpPr/>
          <p:nvPr userDrawn="1"/>
        </p:nvGrpSpPr>
        <p:grpSpPr>
          <a:xfrm>
            <a:off x="52980" y="6555601"/>
            <a:ext cx="5217520" cy="302399"/>
            <a:chOff x="52980" y="6555601"/>
            <a:chExt cx="5217520" cy="302399"/>
          </a:xfrm>
        </p:grpSpPr>
        <p:sp>
          <p:nvSpPr>
            <p:cNvPr id="4" name="Rectangle 3">
              <a:extLst>
                <a:ext uri="{FF2B5EF4-FFF2-40B4-BE49-F238E27FC236}">
                  <a16:creationId xmlns:a16="http://schemas.microsoft.com/office/drawing/2014/main" id="{2D6C2AD4-BDDC-46BF-BDC7-43D14DB16A0E}"/>
                </a:ext>
              </a:extLst>
            </p:cNvPr>
            <p:cNvSpPr/>
            <p:nvPr userDrawn="1"/>
          </p:nvSpPr>
          <p:spPr bwMode="auto">
            <a:xfrm>
              <a:off x="52980" y="6596061"/>
              <a:ext cx="2377484" cy="259537"/>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5" name="Rectangle 4">
              <a:extLst>
                <a:ext uri="{FF2B5EF4-FFF2-40B4-BE49-F238E27FC236}">
                  <a16:creationId xmlns:a16="http://schemas.microsoft.com/office/drawing/2014/main" id="{65F8BFA7-5C9A-40ED-A760-AF7D842196B3}"/>
                </a:ext>
              </a:extLst>
            </p:cNvPr>
            <p:cNvSpPr/>
            <p:nvPr userDrawn="1"/>
          </p:nvSpPr>
          <p:spPr bwMode="auto">
            <a:xfrm>
              <a:off x="2430463" y="6578600"/>
              <a:ext cx="2840037" cy="279400"/>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6" name="TextBox 5">
              <a:extLst>
                <a:ext uri="{FF2B5EF4-FFF2-40B4-BE49-F238E27FC236}">
                  <a16:creationId xmlns:a16="http://schemas.microsoft.com/office/drawing/2014/main" id="{FCA85644-34F1-44BE-AE35-E9397032B312}"/>
                </a:ext>
              </a:extLst>
            </p:cNvPr>
            <p:cNvSpPr txBox="1"/>
            <p:nvPr userDrawn="1"/>
          </p:nvSpPr>
          <p:spPr>
            <a:xfrm>
              <a:off x="2688229" y="6578600"/>
              <a:ext cx="2472151" cy="276999"/>
            </a:xfrm>
            <a:prstGeom prst="rect">
              <a:avLst/>
            </a:prstGeom>
            <a:noFill/>
          </p:spPr>
          <p:txBody>
            <a:bodyPr wrap="none" rtlCol="0">
              <a:spAutoFit/>
            </a:bodyPr>
            <a:lstStyle/>
            <a:p>
              <a:r>
                <a:rPr lang="en-AU" sz="1200" b="0" dirty="0">
                  <a:solidFill>
                    <a:schemeClr val="bg1"/>
                  </a:solidFill>
                </a:rPr>
                <a:t>francisco.tovarlopez@rmit.edu.au</a:t>
              </a:r>
            </a:p>
          </p:txBody>
        </p:sp>
        <p:sp>
          <p:nvSpPr>
            <p:cNvPr id="7" name="TextBox 6">
              <a:extLst>
                <a:ext uri="{FF2B5EF4-FFF2-40B4-BE49-F238E27FC236}">
                  <a16:creationId xmlns:a16="http://schemas.microsoft.com/office/drawing/2014/main" id="{7770DDEF-4E06-4A82-9489-F737CF2089D3}"/>
                </a:ext>
              </a:extLst>
            </p:cNvPr>
            <p:cNvSpPr txBox="1"/>
            <p:nvPr userDrawn="1"/>
          </p:nvSpPr>
          <p:spPr>
            <a:xfrm>
              <a:off x="234487" y="6555601"/>
              <a:ext cx="1658275" cy="276999"/>
            </a:xfrm>
            <a:prstGeom prst="rect">
              <a:avLst/>
            </a:prstGeom>
            <a:noFill/>
          </p:spPr>
          <p:txBody>
            <a:bodyPr wrap="none" rtlCol="0">
              <a:spAutoFit/>
            </a:bodyPr>
            <a:lstStyle/>
            <a:p>
              <a:r>
                <a:rPr lang="en-AU" sz="1200" b="0" dirty="0">
                  <a:solidFill>
                    <a:schemeClr val="bg1"/>
                  </a:solidFill>
                </a:rPr>
                <a:t>RMIT University 2019</a:t>
              </a:r>
            </a:p>
          </p:txBody>
        </p:sp>
      </p:grpSp>
    </p:spTree>
    <p:extLst>
      <p:ext uri="{BB962C8B-B14F-4D97-AF65-F5344CB8AC3E}">
        <p14:creationId xmlns:p14="http://schemas.microsoft.com/office/powerpoint/2010/main" val="3307108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7"/>
          <p:cNvSpPr>
            <a:spLocks noGrp="1" noChangeArrowheads="1"/>
          </p:cNvSpPr>
          <p:nvPr>
            <p:ph type="sldNum" sz="quarter" idx="10"/>
          </p:nvPr>
        </p:nvSpPr>
        <p:spPr>
          <a:ln/>
        </p:spPr>
        <p:txBody>
          <a:bodyPr/>
          <a:lstStyle>
            <a:lvl1pPr>
              <a:defRPr/>
            </a:lvl1pPr>
          </a:lstStyle>
          <a:p>
            <a:fld id="{D9F56CE0-A8D3-5D45-A139-D503A113455D}" type="slidenum">
              <a:rPr lang="en-AU"/>
              <a:pPr/>
              <a:t>‹#›</a:t>
            </a:fld>
            <a:endParaRPr lang="en-AU"/>
          </a:p>
        </p:txBody>
      </p:sp>
      <p:grpSp>
        <p:nvGrpSpPr>
          <p:cNvPr id="6" name="Group 5">
            <a:extLst>
              <a:ext uri="{FF2B5EF4-FFF2-40B4-BE49-F238E27FC236}">
                <a16:creationId xmlns:a16="http://schemas.microsoft.com/office/drawing/2014/main" id="{5D1EECBE-F50D-4F88-BA6C-0A09F626C75F}"/>
              </a:ext>
            </a:extLst>
          </p:cNvPr>
          <p:cNvGrpSpPr/>
          <p:nvPr userDrawn="1"/>
        </p:nvGrpSpPr>
        <p:grpSpPr>
          <a:xfrm>
            <a:off x="52980" y="6555601"/>
            <a:ext cx="5217520" cy="302399"/>
            <a:chOff x="52980" y="6555601"/>
            <a:chExt cx="5217520" cy="302399"/>
          </a:xfrm>
        </p:grpSpPr>
        <p:sp>
          <p:nvSpPr>
            <p:cNvPr id="7" name="Rectangle 6">
              <a:extLst>
                <a:ext uri="{FF2B5EF4-FFF2-40B4-BE49-F238E27FC236}">
                  <a16:creationId xmlns:a16="http://schemas.microsoft.com/office/drawing/2014/main" id="{B96C620B-EA7E-48F7-A202-2646A092DFAB}"/>
                </a:ext>
              </a:extLst>
            </p:cNvPr>
            <p:cNvSpPr/>
            <p:nvPr userDrawn="1"/>
          </p:nvSpPr>
          <p:spPr bwMode="auto">
            <a:xfrm>
              <a:off x="52980" y="6596061"/>
              <a:ext cx="2377484" cy="259537"/>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8" name="Rectangle 7">
              <a:extLst>
                <a:ext uri="{FF2B5EF4-FFF2-40B4-BE49-F238E27FC236}">
                  <a16:creationId xmlns:a16="http://schemas.microsoft.com/office/drawing/2014/main" id="{D75A45C7-74E8-4340-80AD-83B0ECC0910E}"/>
                </a:ext>
              </a:extLst>
            </p:cNvPr>
            <p:cNvSpPr/>
            <p:nvPr userDrawn="1"/>
          </p:nvSpPr>
          <p:spPr bwMode="auto">
            <a:xfrm>
              <a:off x="2430463" y="6578600"/>
              <a:ext cx="2840037" cy="279400"/>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9" name="TextBox 8">
              <a:extLst>
                <a:ext uri="{FF2B5EF4-FFF2-40B4-BE49-F238E27FC236}">
                  <a16:creationId xmlns:a16="http://schemas.microsoft.com/office/drawing/2014/main" id="{A3164AD0-BBE3-4592-8E45-6095CBC83842}"/>
                </a:ext>
              </a:extLst>
            </p:cNvPr>
            <p:cNvSpPr txBox="1"/>
            <p:nvPr userDrawn="1"/>
          </p:nvSpPr>
          <p:spPr>
            <a:xfrm>
              <a:off x="2688229" y="6578600"/>
              <a:ext cx="2472151" cy="276999"/>
            </a:xfrm>
            <a:prstGeom prst="rect">
              <a:avLst/>
            </a:prstGeom>
            <a:noFill/>
          </p:spPr>
          <p:txBody>
            <a:bodyPr wrap="none" rtlCol="0">
              <a:spAutoFit/>
            </a:bodyPr>
            <a:lstStyle/>
            <a:p>
              <a:r>
                <a:rPr lang="en-AU" sz="1200" b="0" dirty="0">
                  <a:solidFill>
                    <a:schemeClr val="bg1"/>
                  </a:solidFill>
                </a:rPr>
                <a:t>francisco.tovarlopez@rmit.edu.au</a:t>
              </a:r>
            </a:p>
          </p:txBody>
        </p:sp>
        <p:sp>
          <p:nvSpPr>
            <p:cNvPr id="10" name="TextBox 9">
              <a:extLst>
                <a:ext uri="{FF2B5EF4-FFF2-40B4-BE49-F238E27FC236}">
                  <a16:creationId xmlns:a16="http://schemas.microsoft.com/office/drawing/2014/main" id="{3AA02E14-E123-484A-92FF-8FC396760196}"/>
                </a:ext>
              </a:extLst>
            </p:cNvPr>
            <p:cNvSpPr txBox="1"/>
            <p:nvPr userDrawn="1"/>
          </p:nvSpPr>
          <p:spPr>
            <a:xfrm>
              <a:off x="234487" y="6555601"/>
              <a:ext cx="1658275" cy="276999"/>
            </a:xfrm>
            <a:prstGeom prst="rect">
              <a:avLst/>
            </a:prstGeom>
            <a:noFill/>
          </p:spPr>
          <p:txBody>
            <a:bodyPr wrap="none" rtlCol="0">
              <a:spAutoFit/>
            </a:bodyPr>
            <a:lstStyle/>
            <a:p>
              <a:r>
                <a:rPr lang="en-AU" sz="1200" b="0" dirty="0">
                  <a:solidFill>
                    <a:schemeClr val="bg1"/>
                  </a:solidFill>
                </a:rPr>
                <a:t>RMIT University 2019</a:t>
              </a:r>
            </a:p>
          </p:txBody>
        </p:sp>
      </p:grpSp>
    </p:spTree>
    <p:extLst>
      <p:ext uri="{BB962C8B-B14F-4D97-AF65-F5344CB8AC3E}">
        <p14:creationId xmlns:p14="http://schemas.microsoft.com/office/powerpoint/2010/main" val="4020667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AU"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7"/>
          <p:cNvSpPr>
            <a:spLocks noGrp="1" noChangeArrowheads="1"/>
          </p:cNvSpPr>
          <p:nvPr>
            <p:ph type="sldNum" sz="quarter" idx="10"/>
          </p:nvPr>
        </p:nvSpPr>
        <p:spPr>
          <a:ln/>
        </p:spPr>
        <p:txBody>
          <a:bodyPr/>
          <a:lstStyle>
            <a:lvl1pPr>
              <a:defRPr/>
            </a:lvl1pPr>
          </a:lstStyle>
          <a:p>
            <a:fld id="{DD823294-934A-C746-ADC5-BAFFC3DB33E5}" type="slidenum">
              <a:rPr lang="en-AU"/>
              <a:pPr/>
              <a:t>‹#›</a:t>
            </a:fld>
            <a:endParaRPr lang="en-AU"/>
          </a:p>
        </p:txBody>
      </p:sp>
      <p:grpSp>
        <p:nvGrpSpPr>
          <p:cNvPr id="6" name="Group 5">
            <a:extLst>
              <a:ext uri="{FF2B5EF4-FFF2-40B4-BE49-F238E27FC236}">
                <a16:creationId xmlns:a16="http://schemas.microsoft.com/office/drawing/2014/main" id="{274D2C37-A93E-4D1F-9EDE-B3BC352EE2AD}"/>
              </a:ext>
            </a:extLst>
          </p:cNvPr>
          <p:cNvGrpSpPr/>
          <p:nvPr userDrawn="1"/>
        </p:nvGrpSpPr>
        <p:grpSpPr>
          <a:xfrm>
            <a:off x="52980" y="6555601"/>
            <a:ext cx="5217520" cy="302399"/>
            <a:chOff x="52980" y="6555601"/>
            <a:chExt cx="5217520" cy="302399"/>
          </a:xfrm>
        </p:grpSpPr>
        <p:sp>
          <p:nvSpPr>
            <p:cNvPr id="7" name="Rectangle 6">
              <a:extLst>
                <a:ext uri="{FF2B5EF4-FFF2-40B4-BE49-F238E27FC236}">
                  <a16:creationId xmlns:a16="http://schemas.microsoft.com/office/drawing/2014/main" id="{CAD6CC95-D5C0-43F1-8016-404127A317AC}"/>
                </a:ext>
              </a:extLst>
            </p:cNvPr>
            <p:cNvSpPr/>
            <p:nvPr userDrawn="1"/>
          </p:nvSpPr>
          <p:spPr bwMode="auto">
            <a:xfrm>
              <a:off x="52980" y="6596061"/>
              <a:ext cx="2377484" cy="259537"/>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8" name="Rectangle 7">
              <a:extLst>
                <a:ext uri="{FF2B5EF4-FFF2-40B4-BE49-F238E27FC236}">
                  <a16:creationId xmlns:a16="http://schemas.microsoft.com/office/drawing/2014/main" id="{900C7172-86DA-466C-A9EB-1B9BB0168145}"/>
                </a:ext>
              </a:extLst>
            </p:cNvPr>
            <p:cNvSpPr/>
            <p:nvPr userDrawn="1"/>
          </p:nvSpPr>
          <p:spPr bwMode="auto">
            <a:xfrm>
              <a:off x="2430463" y="6578600"/>
              <a:ext cx="2840037" cy="279400"/>
            </a:xfrm>
            <a:prstGeom prst="rect">
              <a:avLst/>
            </a:prstGeom>
            <a:solidFill>
              <a:srgbClr val="C3242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9" name="TextBox 8">
              <a:extLst>
                <a:ext uri="{FF2B5EF4-FFF2-40B4-BE49-F238E27FC236}">
                  <a16:creationId xmlns:a16="http://schemas.microsoft.com/office/drawing/2014/main" id="{7DCF2693-08AA-4536-AAEF-E017A959261F}"/>
                </a:ext>
              </a:extLst>
            </p:cNvPr>
            <p:cNvSpPr txBox="1"/>
            <p:nvPr userDrawn="1"/>
          </p:nvSpPr>
          <p:spPr>
            <a:xfrm>
              <a:off x="2688229" y="6578600"/>
              <a:ext cx="2472151" cy="276999"/>
            </a:xfrm>
            <a:prstGeom prst="rect">
              <a:avLst/>
            </a:prstGeom>
            <a:noFill/>
          </p:spPr>
          <p:txBody>
            <a:bodyPr wrap="none" rtlCol="0">
              <a:spAutoFit/>
            </a:bodyPr>
            <a:lstStyle/>
            <a:p>
              <a:r>
                <a:rPr lang="en-AU" sz="1200" b="0" dirty="0">
                  <a:solidFill>
                    <a:schemeClr val="bg1"/>
                  </a:solidFill>
                </a:rPr>
                <a:t>francisco.tovarlopez@rmit.edu.au</a:t>
              </a:r>
            </a:p>
          </p:txBody>
        </p:sp>
        <p:sp>
          <p:nvSpPr>
            <p:cNvPr id="10" name="TextBox 9">
              <a:extLst>
                <a:ext uri="{FF2B5EF4-FFF2-40B4-BE49-F238E27FC236}">
                  <a16:creationId xmlns:a16="http://schemas.microsoft.com/office/drawing/2014/main" id="{C3C31DC7-DE6E-400D-9BBB-966AB8AE823B}"/>
                </a:ext>
              </a:extLst>
            </p:cNvPr>
            <p:cNvSpPr txBox="1"/>
            <p:nvPr userDrawn="1"/>
          </p:nvSpPr>
          <p:spPr>
            <a:xfrm>
              <a:off x="234487" y="6555601"/>
              <a:ext cx="1658275" cy="276999"/>
            </a:xfrm>
            <a:prstGeom prst="rect">
              <a:avLst/>
            </a:prstGeom>
            <a:noFill/>
          </p:spPr>
          <p:txBody>
            <a:bodyPr wrap="none" rtlCol="0">
              <a:spAutoFit/>
            </a:bodyPr>
            <a:lstStyle/>
            <a:p>
              <a:r>
                <a:rPr lang="en-AU" sz="1200" b="0" dirty="0">
                  <a:solidFill>
                    <a:schemeClr val="bg1"/>
                  </a:solidFill>
                </a:rPr>
                <a:t>RMIT University 2019</a:t>
              </a:r>
            </a:p>
          </p:txBody>
        </p:sp>
      </p:grpSp>
    </p:spTree>
    <p:extLst>
      <p:ext uri="{BB962C8B-B14F-4D97-AF65-F5344CB8AC3E}">
        <p14:creationId xmlns:p14="http://schemas.microsoft.com/office/powerpoint/2010/main" val="3143966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8914" name="Picture 2" descr="core footer"/>
          <p:cNvPicPr>
            <a:picLocks noChangeAspect="1" noChangeArrowheads="1"/>
          </p:cNvPicPr>
          <p:nvPr/>
        </p:nvPicPr>
        <p:blipFill>
          <a:blip r:embed="rId14" cstate="email">
            <a:extLst>
              <a:ext uri="{28A0092B-C50C-407E-A947-70E740481C1C}">
                <a14:useLocalDpi xmlns:a14="http://schemas.microsoft.com/office/drawing/2010/main" val="0"/>
              </a:ext>
            </a:extLst>
          </a:blip>
          <a:srcRect/>
          <a:stretch>
            <a:fillRect/>
          </a:stretch>
        </p:blipFill>
        <p:spPr bwMode="auto">
          <a:xfrm>
            <a:off x="0" y="6545263"/>
            <a:ext cx="91440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5" name="Rectangle 3"/>
          <p:cNvSpPr>
            <a:spLocks noGrp="1" noChangeArrowheads="1"/>
          </p:cNvSpPr>
          <p:nvPr>
            <p:ph type="title"/>
          </p:nvPr>
        </p:nvSpPr>
        <p:spPr bwMode="auto">
          <a:xfrm>
            <a:off x="381000" y="274638"/>
            <a:ext cx="8229600" cy="92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AU"/>
              <a:t>Click to edit Header 1</a:t>
            </a:r>
          </a:p>
        </p:txBody>
      </p:sp>
      <p:sp>
        <p:nvSpPr>
          <p:cNvPr id="38916" name="Rectangle 4"/>
          <p:cNvSpPr>
            <a:spLocks noGrp="1" noChangeArrowheads="1"/>
          </p:cNvSpPr>
          <p:nvPr>
            <p:ph type="body" idx="1"/>
          </p:nvPr>
        </p:nvSpPr>
        <p:spPr bwMode="auto">
          <a:xfrm>
            <a:off x="381000" y="1300163"/>
            <a:ext cx="8229600" cy="486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445447" name="Rectangle 7"/>
          <p:cNvSpPr>
            <a:spLocks noGrp="1" noChangeArrowheads="1"/>
          </p:cNvSpPr>
          <p:nvPr>
            <p:ph type="sldNum" sz="quarter" idx="4"/>
          </p:nvPr>
        </p:nvSpPr>
        <p:spPr bwMode="auto">
          <a:xfrm>
            <a:off x="6637338" y="6578600"/>
            <a:ext cx="2133600" cy="215900"/>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a:t>
            </a:fld>
            <a:endParaRPr lang="en-AU"/>
          </a:p>
        </p:txBody>
      </p:sp>
      <p:sp>
        <p:nvSpPr>
          <p:cNvPr id="4" name="Date Placeholder 3"/>
          <p:cNvSpPr txBox="1">
            <a:spLocks noGrp="1"/>
          </p:cNvSpPr>
          <p:nvPr userDrawn="1"/>
        </p:nvSpPr>
        <p:spPr bwMode="auto">
          <a:xfrm>
            <a:off x="288925" y="6588125"/>
            <a:ext cx="2133600" cy="215900"/>
          </a:xfrm>
          <a:prstGeom prst="rect">
            <a:avLst/>
          </a:prstGeom>
          <a:noFill/>
          <a:ln>
            <a:miter lim="800000"/>
            <a:headEnd/>
            <a:tailEnd/>
          </a:ln>
        </p:spPr>
        <p:txBody>
          <a:bodyPr/>
          <a:lstStyle>
            <a:lvl1pPr>
              <a:defRPr b="1">
                <a:solidFill>
                  <a:srgbClr val="FF0000"/>
                </a:solidFill>
                <a:latin typeface="Arial" charset="0"/>
                <a:ea typeface="ＭＳ Ｐゴシック" charset="0"/>
                <a:cs typeface="Times New Roman" charset="0"/>
              </a:defRPr>
            </a:lvl1pPr>
            <a:lvl2pPr marL="742950" indent="-285750">
              <a:defRPr b="1">
                <a:solidFill>
                  <a:srgbClr val="FF0000"/>
                </a:solidFill>
                <a:latin typeface="Arial" charset="0"/>
                <a:ea typeface="Times New Roman" charset="0"/>
                <a:cs typeface="Times New Roman" charset="0"/>
              </a:defRPr>
            </a:lvl2pPr>
            <a:lvl3pPr marL="1143000" indent="-228600">
              <a:defRPr b="1">
                <a:solidFill>
                  <a:srgbClr val="FF0000"/>
                </a:solidFill>
                <a:latin typeface="Arial" charset="0"/>
                <a:ea typeface="Times New Roman" charset="0"/>
                <a:cs typeface="Times New Roman" charset="0"/>
              </a:defRPr>
            </a:lvl3pPr>
            <a:lvl4pPr marL="1600200" indent="-228600">
              <a:defRPr b="1">
                <a:solidFill>
                  <a:srgbClr val="FF0000"/>
                </a:solidFill>
                <a:latin typeface="Arial" charset="0"/>
                <a:ea typeface="Times New Roman" charset="0"/>
                <a:cs typeface="Times New Roman" charset="0"/>
              </a:defRPr>
            </a:lvl4pPr>
            <a:lvl5pPr marL="2057400" indent="-228600">
              <a:defRPr b="1">
                <a:solidFill>
                  <a:srgbClr val="FF0000"/>
                </a:solidFill>
                <a:latin typeface="Arial" charset="0"/>
                <a:ea typeface="Times New Roman" charset="0"/>
                <a:cs typeface="Times New Roman" charset="0"/>
              </a:defRPr>
            </a:lvl5pPr>
            <a:lvl6pPr marL="2514600" indent="-228600" algn="ctr" eaLnBrk="0" fontAlgn="base" hangingPunct="0">
              <a:spcBef>
                <a:spcPct val="30000"/>
              </a:spcBef>
              <a:spcAft>
                <a:spcPct val="25000"/>
              </a:spcAft>
              <a:buClr>
                <a:schemeClr val="tx1"/>
              </a:buClr>
              <a:buFont typeface="Wingdings" charset="0"/>
              <a:defRPr b="1">
                <a:solidFill>
                  <a:srgbClr val="FF0000"/>
                </a:solidFill>
                <a:latin typeface="Arial" charset="0"/>
                <a:ea typeface="Times New Roman" charset="0"/>
                <a:cs typeface="Times New Roman" charset="0"/>
              </a:defRPr>
            </a:lvl6pPr>
            <a:lvl7pPr marL="2971800" indent="-228600" algn="ctr" eaLnBrk="0" fontAlgn="base" hangingPunct="0">
              <a:spcBef>
                <a:spcPct val="30000"/>
              </a:spcBef>
              <a:spcAft>
                <a:spcPct val="25000"/>
              </a:spcAft>
              <a:buClr>
                <a:schemeClr val="tx1"/>
              </a:buClr>
              <a:buFont typeface="Wingdings" charset="0"/>
              <a:defRPr b="1">
                <a:solidFill>
                  <a:srgbClr val="FF0000"/>
                </a:solidFill>
                <a:latin typeface="Arial" charset="0"/>
                <a:ea typeface="Times New Roman" charset="0"/>
                <a:cs typeface="Times New Roman" charset="0"/>
              </a:defRPr>
            </a:lvl7pPr>
            <a:lvl8pPr marL="3429000" indent="-228600" algn="ctr" eaLnBrk="0" fontAlgn="base" hangingPunct="0">
              <a:spcBef>
                <a:spcPct val="30000"/>
              </a:spcBef>
              <a:spcAft>
                <a:spcPct val="25000"/>
              </a:spcAft>
              <a:buClr>
                <a:schemeClr val="tx1"/>
              </a:buClr>
              <a:buFont typeface="Wingdings" charset="0"/>
              <a:defRPr b="1">
                <a:solidFill>
                  <a:srgbClr val="FF0000"/>
                </a:solidFill>
                <a:latin typeface="Arial" charset="0"/>
                <a:ea typeface="Times New Roman" charset="0"/>
                <a:cs typeface="Times New Roman" charset="0"/>
              </a:defRPr>
            </a:lvl8pPr>
            <a:lvl9pPr marL="3886200" indent="-228600" algn="ctr" eaLnBrk="0" fontAlgn="base" hangingPunct="0">
              <a:spcBef>
                <a:spcPct val="30000"/>
              </a:spcBef>
              <a:spcAft>
                <a:spcPct val="25000"/>
              </a:spcAft>
              <a:buClr>
                <a:schemeClr val="tx1"/>
              </a:buClr>
              <a:buFont typeface="Wingdings" charset="0"/>
              <a:defRPr b="1">
                <a:solidFill>
                  <a:srgbClr val="FF0000"/>
                </a:solidFill>
                <a:latin typeface="Arial" charset="0"/>
                <a:ea typeface="Times New Roman" charset="0"/>
                <a:cs typeface="Times New Roman" charset="0"/>
              </a:defRPr>
            </a:lvl9pPr>
          </a:lstStyle>
          <a:p>
            <a:pPr algn="l" eaLnBrk="1" hangingPunct="1">
              <a:spcBef>
                <a:spcPct val="0"/>
              </a:spcBef>
              <a:spcAft>
                <a:spcPct val="0"/>
              </a:spcAft>
              <a:buClrTx/>
              <a:buFontTx/>
              <a:buNone/>
            </a:pPr>
            <a:r>
              <a:rPr lang="en-AU" sz="1100" b="0" dirty="0">
                <a:solidFill>
                  <a:schemeClr val="bg1"/>
                </a:solidFill>
                <a:cs typeface="Arial" charset="0"/>
              </a:rPr>
              <a:t>RMIT University © 2014</a:t>
            </a:r>
          </a:p>
        </p:txBody>
      </p:sp>
      <p:sp>
        <p:nvSpPr>
          <p:cNvPr id="5" name="Footer Placeholder 4"/>
          <p:cNvSpPr txBox="1">
            <a:spLocks noGrp="1"/>
          </p:cNvSpPr>
          <p:nvPr userDrawn="1"/>
        </p:nvSpPr>
        <p:spPr bwMode="auto">
          <a:xfrm>
            <a:off x="2455863" y="6575425"/>
            <a:ext cx="3832225" cy="215900"/>
          </a:xfrm>
          <a:prstGeom prst="rect">
            <a:avLst/>
          </a:prstGeom>
          <a:noFill/>
          <a:ln algn="ctr">
            <a:miter lim="800000"/>
            <a:headEnd/>
            <a:tailEnd/>
          </a:ln>
        </p:spPr>
        <p:txBody>
          <a:bodyPr/>
          <a:lstStyle/>
          <a:p>
            <a:pPr eaLnBrk="1" hangingPunct="1">
              <a:spcBef>
                <a:spcPct val="0"/>
              </a:spcBef>
              <a:spcAft>
                <a:spcPct val="0"/>
              </a:spcAft>
              <a:buClrTx/>
              <a:buFontTx/>
              <a:buNone/>
              <a:defRPr/>
            </a:pPr>
            <a:r>
              <a:rPr lang="en-AU" sz="1100" b="0" dirty="0">
                <a:solidFill>
                  <a:schemeClr val="bg1"/>
                </a:solidFill>
                <a:ea typeface="+mn-ea"/>
                <a:cs typeface="Arial" charset="0"/>
              </a:rPr>
              <a:t>arnan.mitchell@rmit.edu.au</a:t>
            </a:r>
          </a:p>
        </p:txBody>
      </p:sp>
    </p:spTree>
  </p:cSld>
  <p:clrMap bg1="lt1" tx1="dk1" bg2="lt2" tx2="dk2" accent1="accent1" accent2="accent2" accent3="accent3" accent4="accent4" accent5="accent5" accent6="accent6" hlink="hlink" folHlink="folHlink"/>
  <p:sldLayoutIdLst>
    <p:sldLayoutId id="2147483717"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Lst>
  <p:hf sldNum="0" hdr="0"/>
  <p:txStyles>
    <p:titleStyle>
      <a:lvl1pPr algn="l" rtl="0" eaLnBrk="0" fontAlgn="base" hangingPunct="0">
        <a:spcBef>
          <a:spcPct val="0"/>
        </a:spcBef>
        <a:spcAft>
          <a:spcPct val="0"/>
        </a:spcAft>
        <a:defRPr sz="2500">
          <a:solidFill>
            <a:srgbClr val="EE3224"/>
          </a:solidFill>
          <a:latin typeface="+mj-lt"/>
          <a:ea typeface="ＭＳ Ｐゴシック" charset="0"/>
          <a:cs typeface="+mj-cs"/>
        </a:defRPr>
      </a:lvl1pPr>
      <a:lvl2pPr algn="l" rtl="0" eaLnBrk="0" fontAlgn="base" hangingPunct="0">
        <a:spcBef>
          <a:spcPct val="0"/>
        </a:spcBef>
        <a:spcAft>
          <a:spcPct val="0"/>
        </a:spcAft>
        <a:defRPr sz="2500">
          <a:solidFill>
            <a:srgbClr val="EE3224"/>
          </a:solidFill>
          <a:latin typeface="Arial" charset="0"/>
          <a:ea typeface="ＭＳ Ｐゴシック" charset="0"/>
          <a:cs typeface="Arial" charset="0"/>
        </a:defRPr>
      </a:lvl2pPr>
      <a:lvl3pPr algn="l" rtl="0" eaLnBrk="0" fontAlgn="base" hangingPunct="0">
        <a:spcBef>
          <a:spcPct val="0"/>
        </a:spcBef>
        <a:spcAft>
          <a:spcPct val="0"/>
        </a:spcAft>
        <a:defRPr sz="2500">
          <a:solidFill>
            <a:srgbClr val="EE3224"/>
          </a:solidFill>
          <a:latin typeface="Arial" charset="0"/>
          <a:ea typeface="ＭＳ Ｐゴシック" charset="0"/>
          <a:cs typeface="Arial" charset="0"/>
        </a:defRPr>
      </a:lvl3pPr>
      <a:lvl4pPr algn="l" rtl="0" eaLnBrk="0" fontAlgn="base" hangingPunct="0">
        <a:spcBef>
          <a:spcPct val="0"/>
        </a:spcBef>
        <a:spcAft>
          <a:spcPct val="0"/>
        </a:spcAft>
        <a:defRPr sz="2500">
          <a:solidFill>
            <a:srgbClr val="EE3224"/>
          </a:solidFill>
          <a:latin typeface="Arial" charset="0"/>
          <a:ea typeface="ＭＳ Ｐゴシック" charset="0"/>
          <a:cs typeface="Arial" charset="0"/>
        </a:defRPr>
      </a:lvl4pPr>
      <a:lvl5pPr algn="l" rtl="0" eaLnBrk="0" fontAlgn="base" hangingPunct="0">
        <a:spcBef>
          <a:spcPct val="0"/>
        </a:spcBef>
        <a:spcAft>
          <a:spcPct val="0"/>
        </a:spcAft>
        <a:defRPr sz="2500">
          <a:solidFill>
            <a:srgbClr val="EE3224"/>
          </a:solidFill>
          <a:latin typeface="Arial" charset="0"/>
          <a:ea typeface="ＭＳ Ｐゴシック" charset="0"/>
          <a:cs typeface="Arial" charset="0"/>
        </a:defRPr>
      </a:lvl5pPr>
      <a:lvl6pPr marL="457200" algn="l" rtl="0" fontAlgn="base">
        <a:spcBef>
          <a:spcPct val="0"/>
        </a:spcBef>
        <a:spcAft>
          <a:spcPct val="0"/>
        </a:spcAft>
        <a:defRPr sz="2500">
          <a:solidFill>
            <a:srgbClr val="EE3224"/>
          </a:solidFill>
          <a:latin typeface="Arial" charset="0"/>
          <a:cs typeface="Arial" charset="0"/>
        </a:defRPr>
      </a:lvl6pPr>
      <a:lvl7pPr marL="914400" algn="l" rtl="0" fontAlgn="base">
        <a:spcBef>
          <a:spcPct val="0"/>
        </a:spcBef>
        <a:spcAft>
          <a:spcPct val="0"/>
        </a:spcAft>
        <a:defRPr sz="2500">
          <a:solidFill>
            <a:srgbClr val="EE3224"/>
          </a:solidFill>
          <a:latin typeface="Arial" charset="0"/>
          <a:cs typeface="Arial" charset="0"/>
        </a:defRPr>
      </a:lvl7pPr>
      <a:lvl8pPr marL="1371600" algn="l" rtl="0" fontAlgn="base">
        <a:spcBef>
          <a:spcPct val="0"/>
        </a:spcBef>
        <a:spcAft>
          <a:spcPct val="0"/>
        </a:spcAft>
        <a:defRPr sz="2500">
          <a:solidFill>
            <a:srgbClr val="EE3224"/>
          </a:solidFill>
          <a:latin typeface="Arial" charset="0"/>
          <a:cs typeface="Arial" charset="0"/>
        </a:defRPr>
      </a:lvl8pPr>
      <a:lvl9pPr marL="1828800" algn="l" rtl="0" fontAlgn="base">
        <a:spcBef>
          <a:spcPct val="0"/>
        </a:spcBef>
        <a:spcAft>
          <a:spcPct val="0"/>
        </a:spcAft>
        <a:defRPr sz="2500">
          <a:solidFill>
            <a:srgbClr val="EE3224"/>
          </a:solidFill>
          <a:latin typeface="Arial" charset="0"/>
          <a:cs typeface="Arial" charset="0"/>
        </a:defRPr>
      </a:lvl9pPr>
    </p:titleStyle>
    <p:bodyStyle>
      <a:lvl1pPr marL="180975" indent="-180975" algn="l" rtl="0" eaLnBrk="0" fontAlgn="base" hangingPunct="0">
        <a:spcBef>
          <a:spcPct val="50000"/>
        </a:spcBef>
        <a:spcAft>
          <a:spcPct val="0"/>
        </a:spcAft>
        <a:buClr>
          <a:srgbClr val="887E6E"/>
        </a:buClr>
        <a:buChar char="•"/>
        <a:defRPr>
          <a:solidFill>
            <a:schemeClr val="tx1"/>
          </a:solidFill>
          <a:latin typeface="+mn-lt"/>
          <a:ea typeface="ＭＳ Ｐゴシック" charset="0"/>
          <a:cs typeface="+mn-cs"/>
        </a:defRPr>
      </a:lvl1pPr>
      <a:lvl2pPr marL="485775"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2pPr>
      <a:lvl3pPr marL="795338"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3pPr>
      <a:lvl4pPr marL="1090613" indent="-166688" algn="l" rtl="0" eaLnBrk="0" fontAlgn="base" hangingPunct="0">
        <a:spcBef>
          <a:spcPct val="25000"/>
        </a:spcBef>
        <a:spcAft>
          <a:spcPct val="0"/>
        </a:spcAft>
        <a:buClr>
          <a:srgbClr val="887E6E"/>
        </a:buClr>
        <a:buChar char="–"/>
        <a:defRPr>
          <a:solidFill>
            <a:schemeClr val="tx1"/>
          </a:solidFill>
          <a:latin typeface="+mn-lt"/>
          <a:ea typeface="Arial" charset="0"/>
          <a:cs typeface="+mn-cs"/>
        </a:defRPr>
      </a:lvl4pPr>
      <a:lvl5pPr marL="1390650" indent="-171450"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5pPr>
      <a:lvl6pPr marL="1847850" indent="-171450" algn="l" rtl="0" fontAlgn="base">
        <a:spcBef>
          <a:spcPct val="25000"/>
        </a:spcBef>
        <a:spcAft>
          <a:spcPct val="0"/>
        </a:spcAft>
        <a:buClr>
          <a:srgbClr val="887E6E"/>
        </a:buClr>
        <a:buFont typeface="Arial" charset="0"/>
        <a:buChar char="–"/>
        <a:defRPr>
          <a:solidFill>
            <a:schemeClr val="tx1"/>
          </a:solidFill>
          <a:latin typeface="+mn-lt"/>
          <a:cs typeface="+mn-cs"/>
        </a:defRPr>
      </a:lvl6pPr>
      <a:lvl7pPr marL="2305050" indent="-171450" algn="l" rtl="0" fontAlgn="base">
        <a:spcBef>
          <a:spcPct val="25000"/>
        </a:spcBef>
        <a:spcAft>
          <a:spcPct val="0"/>
        </a:spcAft>
        <a:buClr>
          <a:srgbClr val="887E6E"/>
        </a:buClr>
        <a:buFont typeface="Arial" charset="0"/>
        <a:buChar char="–"/>
        <a:defRPr>
          <a:solidFill>
            <a:schemeClr val="tx1"/>
          </a:solidFill>
          <a:latin typeface="+mn-lt"/>
          <a:cs typeface="+mn-cs"/>
        </a:defRPr>
      </a:lvl7pPr>
      <a:lvl8pPr marL="2762250" indent="-171450" algn="l" rtl="0" fontAlgn="base">
        <a:spcBef>
          <a:spcPct val="25000"/>
        </a:spcBef>
        <a:spcAft>
          <a:spcPct val="0"/>
        </a:spcAft>
        <a:buClr>
          <a:srgbClr val="887E6E"/>
        </a:buClr>
        <a:buFont typeface="Arial" charset="0"/>
        <a:buChar char="–"/>
        <a:defRPr>
          <a:solidFill>
            <a:schemeClr val="tx1"/>
          </a:solidFill>
          <a:latin typeface="+mn-lt"/>
          <a:cs typeface="+mn-cs"/>
        </a:defRPr>
      </a:lvl8pPr>
      <a:lvl9pPr marL="3219450" indent="-171450" algn="l" rtl="0" fontAlgn="base">
        <a:spcBef>
          <a:spcPct val="25000"/>
        </a:spcBef>
        <a:spcAft>
          <a:spcPct val="0"/>
        </a:spcAft>
        <a:buClr>
          <a:srgbClr val="887E6E"/>
        </a:buClr>
        <a:buFont typeface="Arial" charset="0"/>
        <a:buChar char="–"/>
        <a:defRPr>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4"/>
          <p:cNvSpPr>
            <a:spLocks noGrp="1" noChangeArrowheads="1"/>
          </p:cNvSpPr>
          <p:nvPr>
            <p:ph type="ctrTitle"/>
          </p:nvPr>
        </p:nvSpPr>
        <p:spPr>
          <a:xfrm>
            <a:off x="613014" y="1202497"/>
            <a:ext cx="8038294" cy="1295400"/>
          </a:xfrm>
        </p:spPr>
        <p:txBody>
          <a:bodyPr/>
          <a:lstStyle/>
          <a:p>
            <a:pPr marL="1798638" indent="-1798638" eaLnBrk="1" hangingPunct="1"/>
            <a:r>
              <a:rPr lang="en-AU" altLang="en-US" sz="2800" b="1">
                <a:ea typeface="ＭＳ Ｐゴシック" pitchFamily="34" charset="-128"/>
              </a:rPr>
              <a:t>EEET2449 Research Methods for Engineers</a:t>
            </a:r>
            <a:endParaRPr lang="en-AU" sz="2800" dirty="0">
              <a:latin typeface="Arial" charset="0"/>
              <a:cs typeface="Arial" charset="0"/>
            </a:endParaRPr>
          </a:p>
        </p:txBody>
      </p:sp>
      <p:sp>
        <p:nvSpPr>
          <p:cNvPr id="40963" name="Rectangle 5"/>
          <p:cNvSpPr>
            <a:spLocks noGrp="1" noChangeArrowheads="1"/>
          </p:cNvSpPr>
          <p:nvPr>
            <p:ph type="subTitle" idx="1"/>
          </p:nvPr>
        </p:nvSpPr>
        <p:spPr>
          <a:xfrm>
            <a:off x="635663" y="3388223"/>
            <a:ext cx="5905500" cy="1393825"/>
          </a:xfrm>
        </p:spPr>
        <p:txBody>
          <a:bodyPr/>
          <a:lstStyle/>
          <a:p>
            <a:pPr eaLnBrk="1" hangingPunct="1">
              <a:spcBef>
                <a:spcPct val="0"/>
              </a:spcBef>
              <a:buClr>
                <a:schemeClr val="tx1"/>
              </a:buClr>
            </a:pPr>
            <a:r>
              <a:rPr lang="en-AU" altLang="en-US" sz="1900" b="1" dirty="0">
                <a:ea typeface="ＭＳ Ｐゴシック" pitchFamily="34" charset="-128"/>
                <a:cs typeface="Times New Roman" pitchFamily="18" charset="0"/>
              </a:rPr>
              <a:t>Dr Francisco Tovar</a:t>
            </a:r>
          </a:p>
          <a:p>
            <a:pPr eaLnBrk="1" hangingPunct="1">
              <a:spcBef>
                <a:spcPct val="0"/>
              </a:spcBef>
              <a:buClr>
                <a:schemeClr val="tx1"/>
              </a:buClr>
            </a:pPr>
            <a:r>
              <a:rPr lang="en-AU" altLang="en-US" sz="1900" b="1" dirty="0">
                <a:ea typeface="ＭＳ Ｐゴシック" pitchFamily="34" charset="-128"/>
                <a:cs typeface="Times New Roman" pitchFamily="18" charset="0"/>
              </a:rPr>
              <a:t>Email: francisco.tovarlopez@rmit.edu.au</a:t>
            </a:r>
          </a:p>
          <a:p>
            <a:pPr eaLnBrk="1" hangingPunct="1">
              <a:spcBef>
                <a:spcPct val="0"/>
              </a:spcBef>
              <a:buClr>
                <a:schemeClr val="tx1"/>
              </a:buClr>
            </a:pPr>
            <a:endParaRPr lang="en-AU" altLang="en-US" sz="1900" b="1" dirty="0">
              <a:ea typeface="ＭＳ Ｐゴシック" pitchFamily="34" charset="-128"/>
              <a:cs typeface="Times New Roman" pitchFamily="18" charset="0"/>
            </a:endParaRPr>
          </a:p>
          <a:p>
            <a:pPr eaLnBrk="1" hangingPunct="1">
              <a:spcBef>
                <a:spcPts val="0"/>
              </a:spcBef>
              <a:buClr>
                <a:schemeClr val="tx1"/>
              </a:buClr>
            </a:pPr>
            <a:r>
              <a:rPr lang="en-AU" sz="1900" b="1" dirty="0">
                <a:latin typeface="Arial" charset="0"/>
                <a:cs typeface="Times New Roman" charset="0"/>
              </a:rPr>
              <a:t>Prof </a:t>
            </a:r>
            <a:r>
              <a:rPr lang="en-AU" sz="1900" b="1" dirty="0" err="1">
                <a:latin typeface="Arial" charset="0"/>
                <a:cs typeface="Times New Roman" charset="0"/>
              </a:rPr>
              <a:t>Arnan</a:t>
            </a:r>
            <a:r>
              <a:rPr lang="en-AU" sz="1900" b="1" dirty="0">
                <a:latin typeface="Arial" charset="0"/>
                <a:cs typeface="Times New Roman" charset="0"/>
              </a:rPr>
              <a:t> Mitchell</a:t>
            </a:r>
            <a:endParaRPr lang="en-AU" sz="1900" b="1" baseline="30000" dirty="0">
              <a:latin typeface="Times" charset="0"/>
              <a:cs typeface="Arial" charset="0"/>
            </a:endParaRPr>
          </a:p>
          <a:p>
            <a:pPr eaLnBrk="1" hangingPunct="1">
              <a:spcBef>
                <a:spcPts val="0"/>
              </a:spcBef>
              <a:buClr>
                <a:schemeClr val="tx1"/>
              </a:buClr>
            </a:pPr>
            <a:r>
              <a:rPr lang="en-AU" sz="2000" b="1" dirty="0">
                <a:solidFill>
                  <a:srgbClr val="EAEAEA"/>
                </a:solidFill>
                <a:latin typeface="Arial" charset="0"/>
                <a:cs typeface="Times New Roman" charset="0"/>
              </a:rPr>
              <a:t>Email: arnan.mitchell@rmit.edu.au</a:t>
            </a:r>
            <a:endParaRPr lang="en-AU" sz="2000" dirty="0">
              <a:latin typeface="Arial" charset="0"/>
              <a:cs typeface="Arial" charset="0"/>
            </a:endParaRPr>
          </a:p>
        </p:txBody>
      </p:sp>
      <p:sp>
        <p:nvSpPr>
          <p:cNvPr id="2" name="Rectangle 1"/>
          <p:cNvSpPr/>
          <p:nvPr/>
        </p:nvSpPr>
        <p:spPr>
          <a:xfrm>
            <a:off x="613014" y="2512814"/>
            <a:ext cx="3102131" cy="523220"/>
          </a:xfrm>
          <a:prstGeom prst="rect">
            <a:avLst/>
          </a:prstGeom>
        </p:spPr>
        <p:txBody>
          <a:bodyPr wrap="none">
            <a:spAutoFit/>
          </a:bodyPr>
          <a:lstStyle/>
          <a:p>
            <a:r>
              <a:rPr lang="en-AU" sz="2800" b="0" dirty="0">
                <a:solidFill>
                  <a:schemeClr val="bg1"/>
                </a:solidFill>
                <a:latin typeface="+mj-lt"/>
                <a:ea typeface="ＭＳ Ｐゴシック" pitchFamily="34" charset="-128"/>
                <a:cs typeface="+mj-cs"/>
              </a:rPr>
              <a:t>Lecture 9: Patents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13332" t="15199" r="13884" b="17013"/>
          <a:stretch/>
        </p:blipFill>
        <p:spPr bwMode="auto">
          <a:xfrm>
            <a:off x="868873" y="1364872"/>
            <a:ext cx="7871022" cy="41215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110917" y="185214"/>
            <a:ext cx="4572000"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to get a patent ?</a:t>
            </a:r>
            <a:endParaRPr lang="en-AU" sz="2500" b="0" dirty="0">
              <a:solidFill>
                <a:srgbClr val="EE3224"/>
              </a:solidFill>
              <a:latin typeface="+mj-lt"/>
              <a:cs typeface="+mj-cs"/>
            </a:endParaRPr>
          </a:p>
        </p:txBody>
      </p:sp>
      <p:sp>
        <p:nvSpPr>
          <p:cNvPr id="4" name="Rectangle 3"/>
          <p:cNvSpPr/>
          <p:nvPr/>
        </p:nvSpPr>
        <p:spPr>
          <a:xfrm>
            <a:off x="868873" y="5696635"/>
            <a:ext cx="4572000" cy="307777"/>
          </a:xfrm>
          <a:prstGeom prst="rect">
            <a:avLst/>
          </a:prstGeom>
        </p:spPr>
        <p:txBody>
          <a:bodyPr>
            <a:spAutoFit/>
          </a:bodyPr>
          <a:lstStyle/>
          <a:p>
            <a:r>
              <a:rPr lang="en-AU" sz="1400" b="0" dirty="0">
                <a:solidFill>
                  <a:schemeClr val="tx1"/>
                </a:solidFill>
              </a:rPr>
              <a:t>http://www.ipaustralia.gov.au/get-the-right-ip/patents/</a:t>
            </a:r>
          </a:p>
        </p:txBody>
      </p:sp>
      <p:sp>
        <p:nvSpPr>
          <p:cNvPr id="5"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10</a:t>
            </a:fld>
            <a:endParaRPr lang="en-AU" dirty="0"/>
          </a:p>
        </p:txBody>
      </p:sp>
    </p:spTree>
    <p:extLst>
      <p:ext uri="{BB962C8B-B14F-4D97-AF65-F5344CB8AC3E}">
        <p14:creationId xmlns:p14="http://schemas.microsoft.com/office/powerpoint/2010/main" val="2572131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2825" y="2452276"/>
            <a:ext cx="1202460" cy="369332"/>
          </a:xfrm>
          <a:prstGeom prst="rect">
            <a:avLst/>
          </a:prstGeom>
          <a:noFill/>
        </p:spPr>
        <p:txBody>
          <a:bodyPr wrap="square" rtlCol="0">
            <a:spAutoFit/>
          </a:bodyPr>
          <a:lstStyle/>
          <a:p>
            <a:r>
              <a:rPr lang="en-AU" b="0" dirty="0">
                <a:solidFill>
                  <a:schemeClr val="tx1"/>
                </a:solidFill>
              </a:rPr>
              <a:t>Invention</a:t>
            </a:r>
          </a:p>
        </p:txBody>
      </p:sp>
      <p:sp>
        <p:nvSpPr>
          <p:cNvPr id="4" name="TextBox 3"/>
          <p:cNvSpPr txBox="1"/>
          <p:nvPr/>
        </p:nvSpPr>
        <p:spPr>
          <a:xfrm>
            <a:off x="4295879" y="2270143"/>
            <a:ext cx="1925781" cy="923330"/>
          </a:xfrm>
          <a:prstGeom prst="rect">
            <a:avLst/>
          </a:prstGeom>
          <a:noFill/>
        </p:spPr>
        <p:txBody>
          <a:bodyPr wrap="square" rtlCol="0">
            <a:spAutoFit/>
          </a:bodyPr>
          <a:lstStyle/>
          <a:p>
            <a:pPr algn="l">
              <a:spcBef>
                <a:spcPts val="0"/>
              </a:spcBef>
              <a:spcAft>
                <a:spcPts val="0"/>
              </a:spcAft>
            </a:pPr>
            <a:r>
              <a:rPr lang="en-AU" b="0" dirty="0">
                <a:solidFill>
                  <a:schemeClr val="tx1"/>
                </a:solidFill>
              </a:rPr>
              <a:t>Apply for an innovation patent</a:t>
            </a:r>
          </a:p>
          <a:p>
            <a:pPr algn="l">
              <a:spcBef>
                <a:spcPts val="0"/>
              </a:spcBef>
              <a:spcAft>
                <a:spcPts val="0"/>
              </a:spcAft>
            </a:pPr>
            <a:r>
              <a:rPr lang="en-AU" b="0" dirty="0"/>
              <a:t>(8 years)</a:t>
            </a:r>
            <a:endParaRPr lang="en-AU" b="0" dirty="0">
              <a:solidFill>
                <a:schemeClr val="tx1"/>
              </a:solidFill>
            </a:endParaRPr>
          </a:p>
        </p:txBody>
      </p:sp>
      <p:sp>
        <p:nvSpPr>
          <p:cNvPr id="5" name="TextBox 4"/>
          <p:cNvSpPr txBox="1"/>
          <p:nvPr/>
        </p:nvSpPr>
        <p:spPr>
          <a:xfrm>
            <a:off x="4301785" y="1214881"/>
            <a:ext cx="1925781" cy="923330"/>
          </a:xfrm>
          <a:prstGeom prst="rect">
            <a:avLst/>
          </a:prstGeom>
          <a:noFill/>
        </p:spPr>
        <p:txBody>
          <a:bodyPr wrap="square" rtlCol="0">
            <a:spAutoFit/>
          </a:bodyPr>
          <a:lstStyle/>
          <a:p>
            <a:pPr algn="l">
              <a:spcBef>
                <a:spcPts val="0"/>
              </a:spcBef>
              <a:spcAft>
                <a:spcPts val="0"/>
              </a:spcAft>
            </a:pPr>
            <a:r>
              <a:rPr lang="en-AU" b="0" dirty="0">
                <a:solidFill>
                  <a:schemeClr val="tx1"/>
                </a:solidFill>
              </a:rPr>
              <a:t>Apply for a standard patent</a:t>
            </a:r>
          </a:p>
          <a:p>
            <a:pPr algn="l">
              <a:spcBef>
                <a:spcPts val="0"/>
              </a:spcBef>
              <a:spcAft>
                <a:spcPts val="0"/>
              </a:spcAft>
            </a:pPr>
            <a:r>
              <a:rPr lang="en-AU" b="0" dirty="0"/>
              <a:t>(20 years)</a:t>
            </a:r>
          </a:p>
        </p:txBody>
      </p:sp>
      <p:sp>
        <p:nvSpPr>
          <p:cNvPr id="6" name="TextBox 5"/>
          <p:cNvSpPr txBox="1"/>
          <p:nvPr/>
        </p:nvSpPr>
        <p:spPr>
          <a:xfrm>
            <a:off x="4306438" y="3327228"/>
            <a:ext cx="2445329" cy="923330"/>
          </a:xfrm>
          <a:prstGeom prst="rect">
            <a:avLst/>
          </a:prstGeom>
          <a:noFill/>
        </p:spPr>
        <p:txBody>
          <a:bodyPr wrap="square" rtlCol="0">
            <a:spAutoFit/>
          </a:bodyPr>
          <a:lstStyle/>
          <a:p>
            <a:pPr algn="l">
              <a:spcBef>
                <a:spcPts val="0"/>
              </a:spcBef>
              <a:spcAft>
                <a:spcPts val="0"/>
              </a:spcAft>
            </a:pPr>
            <a:r>
              <a:rPr lang="en-AU" b="0" dirty="0">
                <a:solidFill>
                  <a:schemeClr val="tx1"/>
                </a:solidFill>
              </a:rPr>
              <a:t>Apply for an international patent</a:t>
            </a:r>
          </a:p>
          <a:p>
            <a:pPr algn="l">
              <a:spcBef>
                <a:spcPts val="0"/>
              </a:spcBef>
              <a:spcAft>
                <a:spcPts val="0"/>
              </a:spcAft>
            </a:pPr>
            <a:r>
              <a:rPr lang="en-AU" b="0" dirty="0"/>
              <a:t>(18 months)</a:t>
            </a:r>
          </a:p>
        </p:txBody>
      </p:sp>
      <p:sp>
        <p:nvSpPr>
          <p:cNvPr id="7" name="TextBox 6"/>
          <p:cNvSpPr txBox="1"/>
          <p:nvPr/>
        </p:nvSpPr>
        <p:spPr>
          <a:xfrm>
            <a:off x="1809345" y="2190945"/>
            <a:ext cx="1925781" cy="923330"/>
          </a:xfrm>
          <a:prstGeom prst="rect">
            <a:avLst/>
          </a:prstGeom>
          <a:noFill/>
        </p:spPr>
        <p:txBody>
          <a:bodyPr wrap="square" rtlCol="0">
            <a:spAutoFit/>
          </a:bodyPr>
          <a:lstStyle/>
          <a:p>
            <a:pPr algn="l">
              <a:spcBef>
                <a:spcPts val="0"/>
              </a:spcBef>
              <a:spcAft>
                <a:spcPts val="0"/>
              </a:spcAft>
            </a:pPr>
            <a:r>
              <a:rPr lang="en-AU" b="0" dirty="0"/>
              <a:t>File a provisional application</a:t>
            </a:r>
          </a:p>
          <a:p>
            <a:pPr algn="l">
              <a:spcBef>
                <a:spcPts val="0"/>
              </a:spcBef>
              <a:spcAft>
                <a:spcPts val="0"/>
              </a:spcAft>
            </a:pPr>
            <a:r>
              <a:rPr lang="en-AU" b="0" dirty="0"/>
              <a:t>(12 months)</a:t>
            </a:r>
          </a:p>
        </p:txBody>
      </p:sp>
      <p:cxnSp>
        <p:nvCxnSpPr>
          <p:cNvPr id="12" name="Straight Arrow Connector 11"/>
          <p:cNvCxnSpPr/>
          <p:nvPr/>
        </p:nvCxnSpPr>
        <p:spPr bwMode="auto">
          <a:xfrm>
            <a:off x="1246357" y="2650590"/>
            <a:ext cx="540000" cy="0"/>
          </a:xfrm>
          <a:prstGeom prst="straightConnector1">
            <a:avLst/>
          </a:prstGeom>
          <a:noFill/>
          <a:ln w="28575" cap="flat" cmpd="sng" algn="ctr">
            <a:solidFill>
              <a:schemeClr val="tx1"/>
            </a:solidFill>
            <a:prstDash val="solid"/>
            <a:round/>
            <a:headEnd type="none" w="med" len="med"/>
            <a:tailEnd type="triangle" w="lg" len="lg"/>
          </a:ln>
          <a:effectLst/>
        </p:spPr>
      </p:cxnSp>
      <p:cxnSp>
        <p:nvCxnSpPr>
          <p:cNvPr id="16" name="Straight Arrow Connector 15"/>
          <p:cNvCxnSpPr/>
          <p:nvPr/>
        </p:nvCxnSpPr>
        <p:spPr bwMode="auto">
          <a:xfrm flipV="1">
            <a:off x="3653238" y="2640619"/>
            <a:ext cx="612000" cy="0"/>
          </a:xfrm>
          <a:prstGeom prst="straightConnector1">
            <a:avLst/>
          </a:prstGeom>
          <a:noFill/>
          <a:ln w="28575" cap="flat" cmpd="sng" algn="ctr">
            <a:solidFill>
              <a:schemeClr val="tx1"/>
            </a:solidFill>
            <a:prstDash val="solid"/>
            <a:round/>
            <a:headEnd type="none" w="med" len="med"/>
            <a:tailEnd type="triangle" w="lg" len="lg"/>
          </a:ln>
          <a:effectLst/>
        </p:spPr>
      </p:cxnSp>
      <p:cxnSp>
        <p:nvCxnSpPr>
          <p:cNvPr id="19" name="Straight Arrow Connector 18"/>
          <p:cNvCxnSpPr/>
          <p:nvPr/>
        </p:nvCxnSpPr>
        <p:spPr bwMode="auto">
          <a:xfrm flipV="1">
            <a:off x="3637335" y="1569155"/>
            <a:ext cx="627903" cy="1071464"/>
          </a:xfrm>
          <a:prstGeom prst="straightConnector1">
            <a:avLst/>
          </a:prstGeom>
          <a:noFill/>
          <a:ln w="28575" cap="flat" cmpd="sng" algn="ctr">
            <a:solidFill>
              <a:schemeClr val="tx1"/>
            </a:solidFill>
            <a:prstDash val="solid"/>
            <a:round/>
            <a:headEnd type="none" w="med" len="med"/>
            <a:tailEnd type="triangle" w="lg" len="lg"/>
          </a:ln>
          <a:effectLst/>
        </p:spPr>
      </p:cxnSp>
      <p:cxnSp>
        <p:nvCxnSpPr>
          <p:cNvPr id="21" name="Straight Arrow Connector 20"/>
          <p:cNvCxnSpPr/>
          <p:nvPr/>
        </p:nvCxnSpPr>
        <p:spPr bwMode="auto">
          <a:xfrm>
            <a:off x="3650983" y="2648336"/>
            <a:ext cx="627903" cy="1138144"/>
          </a:xfrm>
          <a:prstGeom prst="straightConnector1">
            <a:avLst/>
          </a:prstGeom>
          <a:noFill/>
          <a:ln w="28575" cap="flat" cmpd="sng" algn="ctr">
            <a:solidFill>
              <a:schemeClr val="tx1"/>
            </a:solidFill>
            <a:prstDash val="solid"/>
            <a:round/>
            <a:headEnd type="none" w="med" len="med"/>
            <a:tailEnd type="triangle" w="lg" len="lg"/>
          </a:ln>
          <a:effectLst/>
        </p:spPr>
      </p:cxnSp>
      <p:cxnSp>
        <p:nvCxnSpPr>
          <p:cNvPr id="36" name="Straight Arrow Connector 35"/>
          <p:cNvCxnSpPr/>
          <p:nvPr/>
        </p:nvCxnSpPr>
        <p:spPr bwMode="auto">
          <a:xfrm>
            <a:off x="6440823" y="3800128"/>
            <a:ext cx="540000" cy="0"/>
          </a:xfrm>
          <a:prstGeom prst="straightConnector1">
            <a:avLst/>
          </a:prstGeom>
          <a:noFill/>
          <a:ln w="28575" cap="flat" cmpd="sng" algn="ctr">
            <a:solidFill>
              <a:schemeClr val="tx1"/>
            </a:solidFill>
            <a:prstDash val="solid"/>
            <a:round/>
            <a:headEnd type="none" w="med" len="med"/>
            <a:tailEnd type="triangle" w="lg" len="lg"/>
          </a:ln>
          <a:effectLst/>
        </p:spPr>
      </p:cxnSp>
      <p:sp>
        <p:nvSpPr>
          <p:cNvPr id="37" name="TextBox 36"/>
          <p:cNvSpPr txBox="1"/>
          <p:nvPr/>
        </p:nvSpPr>
        <p:spPr>
          <a:xfrm>
            <a:off x="6967175" y="3237107"/>
            <a:ext cx="2067637" cy="1200329"/>
          </a:xfrm>
          <a:prstGeom prst="rect">
            <a:avLst/>
          </a:prstGeom>
          <a:noFill/>
        </p:spPr>
        <p:txBody>
          <a:bodyPr wrap="square" rtlCol="0">
            <a:spAutoFit/>
          </a:bodyPr>
          <a:lstStyle/>
          <a:p>
            <a:pPr algn="l">
              <a:spcBef>
                <a:spcPts val="0"/>
              </a:spcBef>
              <a:spcAft>
                <a:spcPts val="0"/>
              </a:spcAft>
            </a:pPr>
            <a:r>
              <a:rPr lang="en-AU" b="0" dirty="0">
                <a:solidFill>
                  <a:schemeClr val="tx1"/>
                </a:solidFill>
              </a:rPr>
              <a:t>Apply for a </a:t>
            </a:r>
          </a:p>
          <a:p>
            <a:pPr algn="l">
              <a:spcBef>
                <a:spcPts val="0"/>
              </a:spcBef>
              <a:spcAft>
                <a:spcPts val="0"/>
              </a:spcAft>
            </a:pPr>
            <a:r>
              <a:rPr lang="en-AU" b="0" dirty="0">
                <a:solidFill>
                  <a:schemeClr val="tx1"/>
                </a:solidFill>
              </a:rPr>
              <a:t>national patent</a:t>
            </a:r>
          </a:p>
          <a:p>
            <a:pPr algn="l">
              <a:spcBef>
                <a:spcPts val="0"/>
              </a:spcBef>
              <a:spcAft>
                <a:spcPts val="0"/>
              </a:spcAft>
            </a:pPr>
            <a:r>
              <a:rPr lang="en-AU" b="0" dirty="0">
                <a:solidFill>
                  <a:schemeClr val="tx1"/>
                </a:solidFill>
              </a:rPr>
              <a:t>in other countries</a:t>
            </a:r>
          </a:p>
          <a:p>
            <a:pPr algn="l">
              <a:spcBef>
                <a:spcPts val="0"/>
              </a:spcBef>
              <a:spcAft>
                <a:spcPts val="0"/>
              </a:spcAft>
            </a:pPr>
            <a:r>
              <a:rPr lang="en-AU" b="0" dirty="0"/>
              <a:t>(20 years)</a:t>
            </a:r>
          </a:p>
        </p:txBody>
      </p:sp>
      <p:sp>
        <p:nvSpPr>
          <p:cNvPr id="41" name="Rectangle 40"/>
          <p:cNvSpPr/>
          <p:nvPr/>
        </p:nvSpPr>
        <p:spPr>
          <a:xfrm>
            <a:off x="110917" y="185214"/>
            <a:ext cx="4572000"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to get a patent ?</a:t>
            </a:r>
            <a:endParaRPr lang="en-AU" sz="2500" b="0" dirty="0">
              <a:solidFill>
                <a:srgbClr val="EE3224"/>
              </a:solidFill>
              <a:latin typeface="+mj-lt"/>
              <a:cs typeface="+mj-cs"/>
            </a:endParaRPr>
          </a:p>
        </p:txBody>
      </p:sp>
      <p:sp>
        <p:nvSpPr>
          <p:cNvPr id="43"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11</a:t>
            </a:fld>
            <a:endParaRPr lang="en-AU" dirty="0"/>
          </a:p>
        </p:txBody>
      </p:sp>
    </p:spTree>
    <p:extLst>
      <p:ext uri="{BB962C8B-B14F-4D97-AF65-F5344CB8AC3E}">
        <p14:creationId xmlns:p14="http://schemas.microsoft.com/office/powerpoint/2010/main" val="4214548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17188" t="74122" r="19452" b="13378"/>
          <a:stretch/>
        </p:blipFill>
        <p:spPr bwMode="auto">
          <a:xfrm>
            <a:off x="348261" y="1244852"/>
            <a:ext cx="8653042" cy="9602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637084" y="3030492"/>
            <a:ext cx="7920880" cy="3247043"/>
          </a:xfrm>
          <a:prstGeom prst="rect">
            <a:avLst/>
          </a:prstGeom>
          <a:noFill/>
        </p:spPr>
        <p:txBody>
          <a:bodyPr wrap="square" rtlCol="0">
            <a:spAutoFit/>
          </a:bodyPr>
          <a:lstStyle/>
          <a:p>
            <a:pPr algn="l">
              <a:spcBef>
                <a:spcPts val="0"/>
              </a:spcBef>
              <a:spcAft>
                <a:spcPts val="600"/>
              </a:spcAft>
            </a:pPr>
            <a:r>
              <a:rPr lang="en-AU" b="0" dirty="0">
                <a:solidFill>
                  <a:srgbClr val="FF0000"/>
                </a:solidFill>
                <a:latin typeface="+mj-lt"/>
              </a:rPr>
              <a:t>Search</a:t>
            </a:r>
          </a:p>
          <a:p>
            <a:pPr algn="l">
              <a:spcBef>
                <a:spcPts val="0"/>
              </a:spcBef>
              <a:spcAft>
                <a:spcPts val="600"/>
              </a:spcAft>
            </a:pPr>
            <a:r>
              <a:rPr lang="en-AU" b="0" dirty="0">
                <a:solidFill>
                  <a:schemeClr val="tx1"/>
                </a:solidFill>
                <a:effectLst/>
                <a:latin typeface="+mj-lt"/>
              </a:rPr>
              <a:t>if there is anything similar in the market?</a:t>
            </a:r>
            <a:endParaRPr lang="en-AU" b="0" dirty="0">
              <a:solidFill>
                <a:schemeClr val="tx1"/>
              </a:solidFill>
              <a:latin typeface="+mj-lt"/>
            </a:endParaRPr>
          </a:p>
          <a:p>
            <a:pPr marL="285750" indent="-285750" algn="l">
              <a:spcBef>
                <a:spcPts val="0"/>
              </a:spcBef>
              <a:spcAft>
                <a:spcPts val="0"/>
              </a:spcAft>
              <a:buFont typeface="Arial" pitchFamily="34" charset="0"/>
              <a:buChar char="•"/>
            </a:pPr>
            <a:endParaRPr lang="en-AU" b="0" dirty="0">
              <a:latin typeface="+mj-lt"/>
            </a:endParaRPr>
          </a:p>
          <a:p>
            <a:pPr algn="l">
              <a:spcBef>
                <a:spcPts val="0"/>
              </a:spcBef>
              <a:spcAft>
                <a:spcPts val="600"/>
              </a:spcAft>
            </a:pPr>
            <a:r>
              <a:rPr lang="en-AU" b="0" dirty="0">
                <a:solidFill>
                  <a:srgbClr val="FF0000"/>
                </a:solidFill>
                <a:latin typeface="+mj-lt"/>
              </a:rPr>
              <a:t>Apply</a:t>
            </a:r>
            <a:r>
              <a:rPr lang="en-AU" b="0" dirty="0">
                <a:latin typeface="+mj-lt"/>
              </a:rPr>
              <a:t> </a:t>
            </a:r>
            <a:br>
              <a:rPr lang="en-AU" b="0" dirty="0">
                <a:latin typeface="+mj-lt"/>
              </a:rPr>
            </a:br>
            <a:r>
              <a:rPr lang="en-AU" b="0" dirty="0">
                <a:solidFill>
                  <a:schemeClr val="tx1"/>
                </a:solidFill>
                <a:latin typeface="+mj-lt"/>
              </a:rPr>
              <a:t>- to set a </a:t>
            </a:r>
            <a:r>
              <a:rPr lang="en-AU" dirty="0">
                <a:solidFill>
                  <a:schemeClr val="tx1"/>
                </a:solidFill>
                <a:latin typeface="+mj-lt"/>
              </a:rPr>
              <a:t>priority date</a:t>
            </a:r>
          </a:p>
          <a:p>
            <a:pPr algn="l">
              <a:spcBef>
                <a:spcPts val="0"/>
              </a:spcBef>
              <a:spcAft>
                <a:spcPts val="600"/>
              </a:spcAft>
            </a:pPr>
            <a:r>
              <a:rPr lang="en-AU" b="0" dirty="0">
                <a:solidFill>
                  <a:schemeClr val="tx1"/>
                </a:solidFill>
                <a:effectLst/>
                <a:latin typeface="+mj-lt"/>
              </a:rPr>
              <a:t>- does not offer any patent protection on its own</a:t>
            </a:r>
          </a:p>
          <a:p>
            <a:pPr marL="285750" indent="-285750" algn="l">
              <a:spcBef>
                <a:spcPts val="0"/>
              </a:spcBef>
              <a:spcAft>
                <a:spcPts val="0"/>
              </a:spcAft>
              <a:buFont typeface="Arial" pitchFamily="34" charset="0"/>
              <a:buChar char="•"/>
            </a:pPr>
            <a:endParaRPr lang="en-AU" b="0" dirty="0">
              <a:latin typeface="+mj-lt"/>
            </a:endParaRPr>
          </a:p>
          <a:p>
            <a:pPr algn="l">
              <a:spcBef>
                <a:spcPts val="0"/>
              </a:spcBef>
              <a:spcAft>
                <a:spcPts val="600"/>
              </a:spcAft>
            </a:pPr>
            <a:r>
              <a:rPr lang="en-AU" b="0" dirty="0">
                <a:solidFill>
                  <a:srgbClr val="FF0000"/>
                </a:solidFill>
                <a:latin typeface="+mj-lt"/>
              </a:rPr>
              <a:t>Decide within 12 months</a:t>
            </a:r>
          </a:p>
          <a:p>
            <a:pPr marL="180975" indent="-180975" algn="l">
              <a:spcBef>
                <a:spcPts val="0"/>
              </a:spcBef>
              <a:spcAft>
                <a:spcPts val="600"/>
              </a:spcAft>
            </a:pPr>
            <a:r>
              <a:rPr lang="en-AU" b="0" dirty="0">
                <a:solidFill>
                  <a:schemeClr val="tx1"/>
                </a:solidFill>
                <a:effectLst/>
                <a:latin typeface="+mj-lt"/>
              </a:rPr>
              <a:t>- you need to file an International, Standard or Innovation patent application within 12 months</a:t>
            </a:r>
            <a:endParaRPr lang="en-AU" b="0" dirty="0">
              <a:solidFill>
                <a:schemeClr val="tx1"/>
              </a:solidFill>
              <a:latin typeface="+mj-lt"/>
            </a:endParaRPr>
          </a:p>
        </p:txBody>
      </p:sp>
      <p:sp>
        <p:nvSpPr>
          <p:cNvPr id="4" name="Rectangle 3"/>
          <p:cNvSpPr/>
          <p:nvPr/>
        </p:nvSpPr>
        <p:spPr>
          <a:xfrm>
            <a:off x="477672" y="2282225"/>
            <a:ext cx="8325134" cy="276999"/>
          </a:xfrm>
          <a:prstGeom prst="rect">
            <a:avLst/>
          </a:prstGeom>
        </p:spPr>
        <p:txBody>
          <a:bodyPr wrap="square">
            <a:spAutoFit/>
          </a:bodyPr>
          <a:lstStyle/>
          <a:p>
            <a:pPr algn="l"/>
            <a:r>
              <a:rPr lang="en-AU" sz="1200" b="0" dirty="0">
                <a:solidFill>
                  <a:schemeClr val="tx1"/>
                </a:solidFill>
              </a:rPr>
              <a:t>http://www.ipaustralia.gov.au/get-the-right-ip/patents/patent-application-process/patent-overview-provisional/</a:t>
            </a:r>
          </a:p>
        </p:txBody>
      </p:sp>
      <p:sp>
        <p:nvSpPr>
          <p:cNvPr id="5" name="Rectangle 4"/>
          <p:cNvSpPr/>
          <p:nvPr/>
        </p:nvSpPr>
        <p:spPr>
          <a:xfrm>
            <a:off x="477672" y="1047489"/>
            <a:ext cx="8325134" cy="338554"/>
          </a:xfrm>
          <a:prstGeom prst="rect">
            <a:avLst/>
          </a:prstGeom>
          <a:solidFill>
            <a:schemeClr val="bg1"/>
          </a:solidFill>
        </p:spPr>
        <p:txBody>
          <a:bodyPr wrap="square">
            <a:spAutoFit/>
          </a:bodyPr>
          <a:lstStyle/>
          <a:p>
            <a:pPr algn="l">
              <a:spcBef>
                <a:spcPts val="0"/>
              </a:spcBef>
              <a:spcAft>
                <a:spcPts val="600"/>
              </a:spcAft>
            </a:pPr>
            <a:r>
              <a:rPr lang="en-AU" sz="1600" dirty="0"/>
              <a:t>   Search    Apply                                            Decide</a:t>
            </a:r>
          </a:p>
        </p:txBody>
      </p:sp>
      <p:sp>
        <p:nvSpPr>
          <p:cNvPr id="6" name="Rectangle 5"/>
          <p:cNvSpPr/>
          <p:nvPr/>
        </p:nvSpPr>
        <p:spPr>
          <a:xfrm>
            <a:off x="110916" y="185214"/>
            <a:ext cx="7718634"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to file a provisional application (in Australia) ?</a:t>
            </a:r>
            <a:endParaRPr lang="en-AU" sz="2500" b="0" dirty="0">
              <a:solidFill>
                <a:srgbClr val="EE3224"/>
              </a:solidFill>
              <a:latin typeface="+mj-lt"/>
              <a:cs typeface="+mj-cs"/>
            </a:endParaRPr>
          </a:p>
        </p:txBody>
      </p:sp>
      <p:sp>
        <p:nvSpPr>
          <p:cNvPr id="7"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12</a:t>
            </a:fld>
            <a:endParaRPr lang="en-AU" dirty="0"/>
          </a:p>
        </p:txBody>
      </p:sp>
    </p:spTree>
    <p:extLst>
      <p:ext uri="{BB962C8B-B14F-4D97-AF65-F5344CB8AC3E}">
        <p14:creationId xmlns:p14="http://schemas.microsoft.com/office/powerpoint/2010/main" val="889275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2825" y="2452276"/>
            <a:ext cx="1202460" cy="369332"/>
          </a:xfrm>
          <a:prstGeom prst="rect">
            <a:avLst/>
          </a:prstGeom>
          <a:noFill/>
        </p:spPr>
        <p:txBody>
          <a:bodyPr wrap="square" rtlCol="0">
            <a:spAutoFit/>
          </a:bodyPr>
          <a:lstStyle/>
          <a:p>
            <a:r>
              <a:rPr lang="en-AU" b="0" dirty="0">
                <a:solidFill>
                  <a:schemeClr val="tx1"/>
                </a:solidFill>
              </a:rPr>
              <a:t>Invention</a:t>
            </a:r>
          </a:p>
        </p:txBody>
      </p:sp>
      <p:sp>
        <p:nvSpPr>
          <p:cNvPr id="3" name="TextBox 2"/>
          <p:cNvSpPr txBox="1"/>
          <p:nvPr/>
        </p:nvSpPr>
        <p:spPr>
          <a:xfrm>
            <a:off x="4295879" y="2270143"/>
            <a:ext cx="1925781" cy="923330"/>
          </a:xfrm>
          <a:prstGeom prst="rect">
            <a:avLst/>
          </a:prstGeom>
          <a:noFill/>
        </p:spPr>
        <p:txBody>
          <a:bodyPr wrap="square" rtlCol="0">
            <a:spAutoFit/>
          </a:bodyPr>
          <a:lstStyle/>
          <a:p>
            <a:pPr algn="l">
              <a:spcBef>
                <a:spcPts val="0"/>
              </a:spcBef>
              <a:spcAft>
                <a:spcPts val="0"/>
              </a:spcAft>
            </a:pPr>
            <a:r>
              <a:rPr lang="en-AU" b="0" dirty="0">
                <a:solidFill>
                  <a:schemeClr val="tx1"/>
                </a:solidFill>
              </a:rPr>
              <a:t>Apply for an innovation patent</a:t>
            </a:r>
          </a:p>
          <a:p>
            <a:pPr algn="l">
              <a:spcBef>
                <a:spcPts val="0"/>
              </a:spcBef>
              <a:spcAft>
                <a:spcPts val="0"/>
              </a:spcAft>
            </a:pPr>
            <a:r>
              <a:rPr lang="en-AU" b="0" dirty="0"/>
              <a:t>(8 years)</a:t>
            </a:r>
            <a:endParaRPr lang="en-AU" b="0" dirty="0">
              <a:solidFill>
                <a:schemeClr val="tx1"/>
              </a:solidFill>
            </a:endParaRPr>
          </a:p>
        </p:txBody>
      </p:sp>
      <p:sp>
        <p:nvSpPr>
          <p:cNvPr id="4" name="TextBox 3"/>
          <p:cNvSpPr txBox="1"/>
          <p:nvPr/>
        </p:nvSpPr>
        <p:spPr>
          <a:xfrm>
            <a:off x="4301785" y="1214881"/>
            <a:ext cx="1925781" cy="923330"/>
          </a:xfrm>
          <a:prstGeom prst="rect">
            <a:avLst/>
          </a:prstGeom>
          <a:noFill/>
        </p:spPr>
        <p:txBody>
          <a:bodyPr wrap="square" rtlCol="0">
            <a:spAutoFit/>
          </a:bodyPr>
          <a:lstStyle/>
          <a:p>
            <a:pPr algn="l">
              <a:spcBef>
                <a:spcPts val="0"/>
              </a:spcBef>
              <a:spcAft>
                <a:spcPts val="0"/>
              </a:spcAft>
            </a:pPr>
            <a:r>
              <a:rPr lang="en-AU" b="0" dirty="0"/>
              <a:t>Apply for a standard patent</a:t>
            </a:r>
          </a:p>
          <a:p>
            <a:pPr algn="l">
              <a:spcBef>
                <a:spcPts val="0"/>
              </a:spcBef>
              <a:spcAft>
                <a:spcPts val="0"/>
              </a:spcAft>
            </a:pPr>
            <a:r>
              <a:rPr lang="en-AU" b="0" dirty="0"/>
              <a:t>(20 years)</a:t>
            </a:r>
          </a:p>
        </p:txBody>
      </p:sp>
      <p:sp>
        <p:nvSpPr>
          <p:cNvPr id="5" name="TextBox 4"/>
          <p:cNvSpPr txBox="1"/>
          <p:nvPr/>
        </p:nvSpPr>
        <p:spPr>
          <a:xfrm>
            <a:off x="4306438" y="3327228"/>
            <a:ext cx="2445329" cy="923330"/>
          </a:xfrm>
          <a:prstGeom prst="rect">
            <a:avLst/>
          </a:prstGeom>
          <a:noFill/>
        </p:spPr>
        <p:txBody>
          <a:bodyPr wrap="square" rtlCol="0">
            <a:spAutoFit/>
          </a:bodyPr>
          <a:lstStyle/>
          <a:p>
            <a:pPr algn="l">
              <a:spcBef>
                <a:spcPts val="0"/>
              </a:spcBef>
              <a:spcAft>
                <a:spcPts val="0"/>
              </a:spcAft>
            </a:pPr>
            <a:r>
              <a:rPr lang="en-AU" b="0" dirty="0">
                <a:solidFill>
                  <a:schemeClr val="tx1"/>
                </a:solidFill>
              </a:rPr>
              <a:t>Apply for an international patent</a:t>
            </a:r>
          </a:p>
          <a:p>
            <a:pPr algn="l">
              <a:spcBef>
                <a:spcPts val="0"/>
              </a:spcBef>
              <a:spcAft>
                <a:spcPts val="0"/>
              </a:spcAft>
            </a:pPr>
            <a:r>
              <a:rPr lang="en-AU" b="0" dirty="0"/>
              <a:t>(18 months)</a:t>
            </a:r>
          </a:p>
        </p:txBody>
      </p:sp>
      <p:sp>
        <p:nvSpPr>
          <p:cNvPr id="6" name="TextBox 5"/>
          <p:cNvSpPr txBox="1"/>
          <p:nvPr/>
        </p:nvSpPr>
        <p:spPr>
          <a:xfrm>
            <a:off x="1809345" y="2190945"/>
            <a:ext cx="1925781" cy="923330"/>
          </a:xfrm>
          <a:prstGeom prst="rect">
            <a:avLst/>
          </a:prstGeom>
          <a:noFill/>
        </p:spPr>
        <p:txBody>
          <a:bodyPr wrap="square" rtlCol="0">
            <a:spAutoFit/>
          </a:bodyPr>
          <a:lstStyle/>
          <a:p>
            <a:pPr algn="l">
              <a:spcBef>
                <a:spcPts val="0"/>
              </a:spcBef>
              <a:spcAft>
                <a:spcPts val="0"/>
              </a:spcAft>
            </a:pPr>
            <a:r>
              <a:rPr lang="en-AU" b="0" dirty="0">
                <a:solidFill>
                  <a:schemeClr val="tx1"/>
                </a:solidFill>
              </a:rPr>
              <a:t>File a provisional application</a:t>
            </a:r>
          </a:p>
          <a:p>
            <a:pPr algn="l">
              <a:spcBef>
                <a:spcPts val="0"/>
              </a:spcBef>
              <a:spcAft>
                <a:spcPts val="0"/>
              </a:spcAft>
            </a:pPr>
            <a:r>
              <a:rPr lang="en-AU" b="0" dirty="0"/>
              <a:t>(12 months)</a:t>
            </a:r>
          </a:p>
        </p:txBody>
      </p:sp>
      <p:cxnSp>
        <p:nvCxnSpPr>
          <p:cNvPr id="7" name="Straight Arrow Connector 6"/>
          <p:cNvCxnSpPr/>
          <p:nvPr/>
        </p:nvCxnSpPr>
        <p:spPr bwMode="auto">
          <a:xfrm>
            <a:off x="1246357" y="2650590"/>
            <a:ext cx="540000" cy="0"/>
          </a:xfrm>
          <a:prstGeom prst="straightConnector1">
            <a:avLst/>
          </a:prstGeom>
          <a:noFill/>
          <a:ln w="28575" cap="flat" cmpd="sng" algn="ctr">
            <a:solidFill>
              <a:schemeClr val="tx1"/>
            </a:solidFill>
            <a:prstDash val="solid"/>
            <a:round/>
            <a:headEnd type="none" w="med" len="med"/>
            <a:tailEnd type="triangle" w="lg" len="lg"/>
          </a:ln>
          <a:effectLst/>
        </p:spPr>
      </p:cxnSp>
      <p:cxnSp>
        <p:nvCxnSpPr>
          <p:cNvPr id="8" name="Straight Arrow Connector 7"/>
          <p:cNvCxnSpPr/>
          <p:nvPr/>
        </p:nvCxnSpPr>
        <p:spPr bwMode="auto">
          <a:xfrm flipV="1">
            <a:off x="3653238" y="2640619"/>
            <a:ext cx="612000" cy="0"/>
          </a:xfrm>
          <a:prstGeom prst="straightConnector1">
            <a:avLst/>
          </a:prstGeom>
          <a:noFill/>
          <a:ln w="28575" cap="flat" cmpd="sng" algn="ctr">
            <a:solidFill>
              <a:schemeClr val="tx1"/>
            </a:solidFill>
            <a:prstDash val="solid"/>
            <a:round/>
            <a:headEnd type="none" w="med" len="med"/>
            <a:tailEnd type="triangle" w="lg" len="lg"/>
          </a:ln>
          <a:effectLst/>
        </p:spPr>
      </p:cxnSp>
      <p:cxnSp>
        <p:nvCxnSpPr>
          <p:cNvPr id="9" name="Straight Arrow Connector 8"/>
          <p:cNvCxnSpPr/>
          <p:nvPr/>
        </p:nvCxnSpPr>
        <p:spPr bwMode="auto">
          <a:xfrm flipV="1">
            <a:off x="3637335" y="1569155"/>
            <a:ext cx="627903" cy="1071464"/>
          </a:xfrm>
          <a:prstGeom prst="straightConnector1">
            <a:avLst/>
          </a:prstGeom>
          <a:noFill/>
          <a:ln w="28575" cap="flat" cmpd="sng" algn="ctr">
            <a:solidFill>
              <a:schemeClr val="tx1"/>
            </a:solidFill>
            <a:prstDash val="solid"/>
            <a:round/>
            <a:headEnd type="none" w="med" len="med"/>
            <a:tailEnd type="triangle" w="lg" len="lg"/>
          </a:ln>
          <a:effectLst/>
        </p:spPr>
      </p:cxnSp>
      <p:cxnSp>
        <p:nvCxnSpPr>
          <p:cNvPr id="10" name="Straight Arrow Connector 9"/>
          <p:cNvCxnSpPr/>
          <p:nvPr/>
        </p:nvCxnSpPr>
        <p:spPr bwMode="auto">
          <a:xfrm>
            <a:off x="3650983" y="2648336"/>
            <a:ext cx="627903" cy="1138144"/>
          </a:xfrm>
          <a:prstGeom prst="straightConnector1">
            <a:avLst/>
          </a:prstGeom>
          <a:noFill/>
          <a:ln w="28575" cap="flat" cmpd="sng" algn="ctr">
            <a:solidFill>
              <a:schemeClr val="tx1"/>
            </a:solidFill>
            <a:prstDash val="solid"/>
            <a:round/>
            <a:headEnd type="none" w="med" len="med"/>
            <a:tailEnd type="triangle" w="lg" len="lg"/>
          </a:ln>
          <a:effectLst/>
        </p:spPr>
      </p:cxnSp>
      <p:cxnSp>
        <p:nvCxnSpPr>
          <p:cNvPr id="11" name="Straight Arrow Connector 10"/>
          <p:cNvCxnSpPr/>
          <p:nvPr/>
        </p:nvCxnSpPr>
        <p:spPr bwMode="auto">
          <a:xfrm>
            <a:off x="6440823" y="3800128"/>
            <a:ext cx="540000" cy="0"/>
          </a:xfrm>
          <a:prstGeom prst="straightConnector1">
            <a:avLst/>
          </a:prstGeom>
          <a:noFill/>
          <a:ln w="28575" cap="flat" cmpd="sng" algn="ctr">
            <a:solidFill>
              <a:schemeClr val="tx1"/>
            </a:solidFill>
            <a:prstDash val="solid"/>
            <a:round/>
            <a:headEnd type="none" w="med" len="med"/>
            <a:tailEnd type="triangle" w="lg" len="lg"/>
          </a:ln>
          <a:effectLst/>
        </p:spPr>
      </p:cxnSp>
      <p:sp>
        <p:nvSpPr>
          <p:cNvPr id="12" name="TextBox 11"/>
          <p:cNvSpPr txBox="1"/>
          <p:nvPr/>
        </p:nvSpPr>
        <p:spPr>
          <a:xfrm>
            <a:off x="6967175" y="3237107"/>
            <a:ext cx="2067637" cy="1200329"/>
          </a:xfrm>
          <a:prstGeom prst="rect">
            <a:avLst/>
          </a:prstGeom>
          <a:noFill/>
        </p:spPr>
        <p:txBody>
          <a:bodyPr wrap="square" rtlCol="0">
            <a:spAutoFit/>
          </a:bodyPr>
          <a:lstStyle/>
          <a:p>
            <a:pPr algn="l">
              <a:spcBef>
                <a:spcPts val="0"/>
              </a:spcBef>
              <a:spcAft>
                <a:spcPts val="0"/>
              </a:spcAft>
            </a:pPr>
            <a:r>
              <a:rPr lang="en-AU" b="0" dirty="0">
                <a:solidFill>
                  <a:schemeClr val="tx1"/>
                </a:solidFill>
              </a:rPr>
              <a:t>Apply for a </a:t>
            </a:r>
          </a:p>
          <a:p>
            <a:pPr algn="l">
              <a:spcBef>
                <a:spcPts val="0"/>
              </a:spcBef>
              <a:spcAft>
                <a:spcPts val="0"/>
              </a:spcAft>
            </a:pPr>
            <a:r>
              <a:rPr lang="en-AU" b="0" dirty="0">
                <a:solidFill>
                  <a:schemeClr val="tx1"/>
                </a:solidFill>
              </a:rPr>
              <a:t>national patent</a:t>
            </a:r>
          </a:p>
          <a:p>
            <a:pPr algn="l">
              <a:spcBef>
                <a:spcPts val="0"/>
              </a:spcBef>
              <a:spcAft>
                <a:spcPts val="0"/>
              </a:spcAft>
            </a:pPr>
            <a:r>
              <a:rPr lang="en-AU" b="0" dirty="0">
                <a:solidFill>
                  <a:schemeClr val="tx1"/>
                </a:solidFill>
              </a:rPr>
              <a:t>in other countries</a:t>
            </a:r>
          </a:p>
          <a:p>
            <a:pPr algn="l">
              <a:spcBef>
                <a:spcPts val="0"/>
              </a:spcBef>
              <a:spcAft>
                <a:spcPts val="0"/>
              </a:spcAft>
            </a:pPr>
            <a:r>
              <a:rPr lang="en-AU" b="0" dirty="0"/>
              <a:t>(20 years)</a:t>
            </a:r>
          </a:p>
        </p:txBody>
      </p:sp>
      <p:sp>
        <p:nvSpPr>
          <p:cNvPr id="13" name="Rectangle 12"/>
          <p:cNvSpPr/>
          <p:nvPr/>
        </p:nvSpPr>
        <p:spPr>
          <a:xfrm>
            <a:off x="110917" y="185214"/>
            <a:ext cx="4572000"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to get a patent ?</a:t>
            </a:r>
            <a:endParaRPr lang="en-AU" sz="2500" b="0" dirty="0">
              <a:solidFill>
                <a:srgbClr val="EE3224"/>
              </a:solidFill>
              <a:latin typeface="+mj-lt"/>
              <a:cs typeface="+mj-cs"/>
            </a:endParaRPr>
          </a:p>
        </p:txBody>
      </p:sp>
    </p:spTree>
    <p:extLst>
      <p:ext uri="{BB962C8B-B14F-4D97-AF65-F5344CB8AC3E}">
        <p14:creationId xmlns:p14="http://schemas.microsoft.com/office/powerpoint/2010/main" val="4049463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16719" t="73333" r="19688" b="13334"/>
          <a:stretch/>
        </p:blipFill>
        <p:spPr bwMode="auto">
          <a:xfrm>
            <a:off x="245733" y="1152955"/>
            <a:ext cx="8684863" cy="1024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637084" y="2937781"/>
            <a:ext cx="7920880" cy="3400931"/>
          </a:xfrm>
          <a:prstGeom prst="rect">
            <a:avLst/>
          </a:prstGeom>
          <a:noFill/>
        </p:spPr>
        <p:txBody>
          <a:bodyPr wrap="square" rtlCol="0">
            <a:spAutoFit/>
          </a:bodyPr>
          <a:lstStyle/>
          <a:p>
            <a:pPr algn="l">
              <a:spcBef>
                <a:spcPts val="0"/>
              </a:spcBef>
              <a:spcAft>
                <a:spcPts val="600"/>
              </a:spcAft>
            </a:pPr>
            <a:r>
              <a:rPr lang="en-AU" b="0" dirty="0"/>
              <a:t>Search</a:t>
            </a:r>
          </a:p>
          <a:p>
            <a:pPr algn="l">
              <a:spcBef>
                <a:spcPts val="0"/>
              </a:spcBef>
              <a:spcAft>
                <a:spcPts val="600"/>
              </a:spcAft>
            </a:pPr>
            <a:r>
              <a:rPr lang="en-AU" b="0" dirty="0">
                <a:solidFill>
                  <a:schemeClr val="tx1"/>
                </a:solidFill>
                <a:effectLst/>
              </a:rPr>
              <a:t>if there is anything similar in the market?</a:t>
            </a:r>
          </a:p>
          <a:p>
            <a:pPr algn="l">
              <a:spcBef>
                <a:spcPts val="0"/>
              </a:spcBef>
              <a:spcAft>
                <a:spcPts val="600"/>
              </a:spcAft>
            </a:pPr>
            <a:r>
              <a:rPr lang="en-AU" b="0" dirty="0">
                <a:solidFill>
                  <a:schemeClr val="tx1"/>
                </a:solidFill>
              </a:rPr>
              <a:t>you might have done this for your provisional application</a:t>
            </a:r>
          </a:p>
          <a:p>
            <a:pPr marL="285750" indent="-285750" algn="l">
              <a:spcBef>
                <a:spcPts val="0"/>
              </a:spcBef>
              <a:spcAft>
                <a:spcPts val="600"/>
              </a:spcAft>
              <a:buFont typeface="Arial" pitchFamily="34" charset="0"/>
              <a:buChar char="•"/>
            </a:pPr>
            <a:endParaRPr lang="en-AU" b="0" dirty="0">
              <a:solidFill>
                <a:schemeClr val="tx1"/>
              </a:solidFill>
            </a:endParaRPr>
          </a:p>
          <a:p>
            <a:pPr algn="l">
              <a:spcBef>
                <a:spcPts val="0"/>
              </a:spcBef>
              <a:spcAft>
                <a:spcPts val="600"/>
              </a:spcAft>
            </a:pPr>
            <a:r>
              <a:rPr lang="en-AU" b="0" dirty="0"/>
              <a:t>Apply</a:t>
            </a:r>
            <a:r>
              <a:rPr lang="en-AU" b="0" dirty="0">
                <a:solidFill>
                  <a:schemeClr val="tx1"/>
                </a:solidFill>
              </a:rPr>
              <a:t> </a:t>
            </a:r>
            <a:br>
              <a:rPr lang="en-AU" b="0" dirty="0">
                <a:solidFill>
                  <a:schemeClr val="tx1"/>
                </a:solidFill>
              </a:rPr>
            </a:br>
            <a:r>
              <a:rPr lang="en-AU" b="0" dirty="0">
                <a:solidFill>
                  <a:schemeClr val="tx1"/>
                </a:solidFill>
              </a:rPr>
              <a:t>- to set a </a:t>
            </a:r>
            <a:r>
              <a:rPr lang="en-AU" dirty="0">
                <a:solidFill>
                  <a:schemeClr val="tx1"/>
                </a:solidFill>
              </a:rPr>
              <a:t>priority date</a:t>
            </a:r>
          </a:p>
          <a:p>
            <a:pPr algn="l">
              <a:spcBef>
                <a:spcPts val="0"/>
              </a:spcBef>
              <a:spcAft>
                <a:spcPts val="600"/>
              </a:spcAft>
            </a:pPr>
            <a:endParaRPr lang="en-AU" b="0" dirty="0">
              <a:solidFill>
                <a:schemeClr val="tx1"/>
              </a:solidFill>
            </a:endParaRPr>
          </a:p>
          <a:p>
            <a:pPr algn="l">
              <a:spcBef>
                <a:spcPts val="0"/>
              </a:spcBef>
              <a:spcAft>
                <a:spcPts val="600"/>
              </a:spcAft>
            </a:pPr>
            <a:r>
              <a:rPr lang="en-AU" b="0" dirty="0"/>
              <a:t>Publish in the Australian Official Journal of Patents </a:t>
            </a:r>
          </a:p>
          <a:p>
            <a:pPr algn="l">
              <a:spcBef>
                <a:spcPts val="0"/>
              </a:spcBef>
              <a:spcAft>
                <a:spcPts val="600"/>
              </a:spcAft>
            </a:pPr>
            <a:r>
              <a:rPr lang="en-AU" b="0" dirty="0">
                <a:solidFill>
                  <a:schemeClr val="tx1"/>
                </a:solidFill>
                <a:effectLst/>
              </a:rPr>
              <a:t>complete application is published in the </a:t>
            </a:r>
            <a:r>
              <a:rPr lang="en-AU" b="0" i="1" dirty="0">
                <a:solidFill>
                  <a:schemeClr val="tx1"/>
                </a:solidFill>
                <a:effectLst/>
              </a:rPr>
              <a:t>Australian Official Journal of Patents </a:t>
            </a:r>
            <a:r>
              <a:rPr lang="en-AU" b="0" dirty="0">
                <a:solidFill>
                  <a:schemeClr val="tx1"/>
                </a:solidFill>
                <a:effectLst/>
              </a:rPr>
              <a:t>18 months from the priority date</a:t>
            </a:r>
            <a:endParaRPr lang="en-AU" b="0" dirty="0">
              <a:solidFill>
                <a:schemeClr val="tx1"/>
              </a:solidFill>
            </a:endParaRPr>
          </a:p>
        </p:txBody>
      </p:sp>
      <p:sp>
        <p:nvSpPr>
          <p:cNvPr id="4" name="Rectangle 3"/>
          <p:cNvSpPr/>
          <p:nvPr/>
        </p:nvSpPr>
        <p:spPr>
          <a:xfrm>
            <a:off x="612494" y="1032489"/>
            <a:ext cx="8272196" cy="338554"/>
          </a:xfrm>
          <a:prstGeom prst="rect">
            <a:avLst/>
          </a:prstGeom>
          <a:solidFill>
            <a:schemeClr val="bg1"/>
          </a:solidFill>
        </p:spPr>
        <p:txBody>
          <a:bodyPr wrap="square">
            <a:spAutoFit/>
          </a:bodyPr>
          <a:lstStyle/>
          <a:p>
            <a:pPr algn="l">
              <a:spcBef>
                <a:spcPts val="0"/>
              </a:spcBef>
              <a:spcAft>
                <a:spcPts val="600"/>
              </a:spcAft>
            </a:pPr>
            <a:r>
              <a:rPr lang="en-AU" sz="1600" dirty="0"/>
              <a:t>Search   Apply   Publish        </a:t>
            </a:r>
            <a:r>
              <a:rPr lang="en-AU" sz="1600" dirty="0">
                <a:solidFill>
                  <a:schemeClr val="tx1"/>
                </a:solidFill>
              </a:rPr>
              <a:t>Request       Examination   Responding   Publish  Grant</a:t>
            </a:r>
          </a:p>
        </p:txBody>
      </p:sp>
      <p:sp>
        <p:nvSpPr>
          <p:cNvPr id="5" name="Rectangle 4"/>
          <p:cNvSpPr/>
          <p:nvPr/>
        </p:nvSpPr>
        <p:spPr>
          <a:xfrm>
            <a:off x="110917" y="185214"/>
            <a:ext cx="6528008"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to get a standard patent (in Australia) ?</a:t>
            </a:r>
            <a:endParaRPr lang="en-AU" sz="2500" b="0" dirty="0">
              <a:solidFill>
                <a:srgbClr val="EE3224"/>
              </a:solidFill>
              <a:latin typeface="+mj-lt"/>
              <a:cs typeface="+mj-cs"/>
            </a:endParaRPr>
          </a:p>
        </p:txBody>
      </p:sp>
      <p:sp>
        <p:nvSpPr>
          <p:cNvPr id="6" name="Rectangle 5"/>
          <p:cNvSpPr/>
          <p:nvPr/>
        </p:nvSpPr>
        <p:spPr>
          <a:xfrm>
            <a:off x="477672" y="2282225"/>
            <a:ext cx="8325134" cy="276999"/>
          </a:xfrm>
          <a:prstGeom prst="rect">
            <a:avLst/>
          </a:prstGeom>
        </p:spPr>
        <p:txBody>
          <a:bodyPr wrap="square">
            <a:spAutoFit/>
          </a:bodyPr>
          <a:lstStyle/>
          <a:p>
            <a:pPr algn="l"/>
            <a:r>
              <a:rPr lang="en-AU" sz="1200" b="0" dirty="0">
                <a:solidFill>
                  <a:schemeClr val="tx1"/>
                </a:solidFill>
              </a:rPr>
              <a:t>http://www.ipaustralia.gov.au/get-the-right-ip/patents/patent-application-process/patent-overview-provisional/</a:t>
            </a:r>
          </a:p>
        </p:txBody>
      </p:sp>
      <p:sp>
        <p:nvSpPr>
          <p:cNvPr id="7"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14</a:t>
            </a:fld>
            <a:endParaRPr lang="en-AU" dirty="0"/>
          </a:p>
        </p:txBody>
      </p:sp>
    </p:spTree>
    <p:extLst>
      <p:ext uri="{BB962C8B-B14F-4D97-AF65-F5344CB8AC3E}">
        <p14:creationId xmlns:p14="http://schemas.microsoft.com/office/powerpoint/2010/main" val="26496095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73435" y="3124016"/>
            <a:ext cx="7488832" cy="1431161"/>
          </a:xfrm>
          <a:prstGeom prst="rect">
            <a:avLst/>
          </a:prstGeom>
        </p:spPr>
        <p:txBody>
          <a:bodyPr wrap="square">
            <a:spAutoFit/>
          </a:bodyPr>
          <a:lstStyle/>
          <a:p>
            <a:pPr algn="l">
              <a:spcBef>
                <a:spcPts val="0"/>
              </a:spcBef>
              <a:spcAft>
                <a:spcPts val="600"/>
              </a:spcAft>
            </a:pPr>
            <a:r>
              <a:rPr lang="en-AU" b="0" dirty="0"/>
              <a:t>Request examination</a:t>
            </a:r>
          </a:p>
          <a:p>
            <a:pPr algn="l">
              <a:spcBef>
                <a:spcPts val="0"/>
              </a:spcBef>
              <a:spcAft>
                <a:spcPts val="600"/>
              </a:spcAft>
            </a:pPr>
            <a:r>
              <a:rPr lang="en-AU" b="0" dirty="0">
                <a:solidFill>
                  <a:schemeClr val="tx1"/>
                </a:solidFill>
                <a:effectLst/>
              </a:rPr>
              <a:t>You must request examination within </a:t>
            </a:r>
            <a:r>
              <a:rPr lang="en-AU" dirty="0">
                <a:solidFill>
                  <a:schemeClr val="tx1"/>
                </a:solidFill>
                <a:effectLst/>
              </a:rPr>
              <a:t>5 years </a:t>
            </a:r>
            <a:r>
              <a:rPr lang="en-AU" b="0" dirty="0">
                <a:solidFill>
                  <a:schemeClr val="tx1"/>
                </a:solidFill>
                <a:effectLst/>
              </a:rPr>
              <a:t>of filing your application</a:t>
            </a:r>
          </a:p>
          <a:p>
            <a:pPr algn="l">
              <a:spcBef>
                <a:spcPts val="0"/>
              </a:spcBef>
              <a:spcAft>
                <a:spcPts val="600"/>
              </a:spcAft>
            </a:pPr>
            <a:endParaRPr lang="en-AU" b="0" dirty="0">
              <a:solidFill>
                <a:schemeClr val="tx1"/>
              </a:solidFill>
            </a:endParaRPr>
          </a:p>
          <a:p>
            <a:pPr algn="l">
              <a:spcBef>
                <a:spcPts val="0"/>
              </a:spcBef>
              <a:spcAft>
                <a:spcPts val="600"/>
              </a:spcAft>
            </a:pPr>
            <a:r>
              <a:rPr lang="en-AU" b="0" dirty="0">
                <a:solidFill>
                  <a:schemeClr val="tx1"/>
                </a:solidFill>
                <a:effectLst/>
              </a:rPr>
              <a:t>If you do not request examination your application will lapse</a:t>
            </a:r>
          </a:p>
        </p:txBody>
      </p:sp>
      <p:sp>
        <p:nvSpPr>
          <p:cNvPr id="6" name="Rectangle 5"/>
          <p:cNvSpPr/>
          <p:nvPr/>
        </p:nvSpPr>
        <p:spPr>
          <a:xfrm>
            <a:off x="110916" y="185214"/>
            <a:ext cx="6442283"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to get a standard patent (in Australia) ?</a:t>
            </a:r>
            <a:endParaRPr lang="en-AU" sz="2500" b="0" dirty="0">
              <a:solidFill>
                <a:srgbClr val="EE3224"/>
              </a:solidFill>
              <a:latin typeface="+mj-lt"/>
              <a:cs typeface="+mj-cs"/>
            </a:endParaRPr>
          </a:p>
        </p:txBody>
      </p:sp>
      <p:pic>
        <p:nvPicPr>
          <p:cNvPr id="7" name="Picture 3"/>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16719" t="73333" r="19688" b="13334"/>
          <a:stretch/>
        </p:blipFill>
        <p:spPr bwMode="auto">
          <a:xfrm>
            <a:off x="245733" y="1152955"/>
            <a:ext cx="8684863" cy="1024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612494" y="1032489"/>
            <a:ext cx="8272196" cy="338554"/>
          </a:xfrm>
          <a:prstGeom prst="rect">
            <a:avLst/>
          </a:prstGeom>
          <a:solidFill>
            <a:schemeClr val="bg1"/>
          </a:solidFill>
        </p:spPr>
        <p:txBody>
          <a:bodyPr wrap="square">
            <a:spAutoFit/>
          </a:bodyPr>
          <a:lstStyle/>
          <a:p>
            <a:pPr algn="l">
              <a:spcBef>
                <a:spcPts val="0"/>
              </a:spcBef>
              <a:spcAft>
                <a:spcPts val="600"/>
              </a:spcAft>
            </a:pPr>
            <a:r>
              <a:rPr lang="en-AU" sz="1600" dirty="0">
                <a:solidFill>
                  <a:schemeClr val="tx1"/>
                </a:solidFill>
              </a:rPr>
              <a:t>Search   Apply   Publish        </a:t>
            </a:r>
            <a:r>
              <a:rPr lang="en-AU" sz="1600" dirty="0"/>
              <a:t>Request</a:t>
            </a:r>
            <a:r>
              <a:rPr lang="en-AU" sz="1600" dirty="0">
                <a:solidFill>
                  <a:schemeClr val="tx1"/>
                </a:solidFill>
              </a:rPr>
              <a:t>       Examination   Responding   Publish  Grant</a:t>
            </a:r>
          </a:p>
        </p:txBody>
      </p:sp>
      <p:sp>
        <p:nvSpPr>
          <p:cNvPr id="9" name="Rectangle 8"/>
          <p:cNvSpPr/>
          <p:nvPr/>
        </p:nvSpPr>
        <p:spPr>
          <a:xfrm>
            <a:off x="477672" y="2282225"/>
            <a:ext cx="8325134" cy="276999"/>
          </a:xfrm>
          <a:prstGeom prst="rect">
            <a:avLst/>
          </a:prstGeom>
        </p:spPr>
        <p:txBody>
          <a:bodyPr wrap="square">
            <a:spAutoFit/>
          </a:bodyPr>
          <a:lstStyle/>
          <a:p>
            <a:pPr algn="l"/>
            <a:r>
              <a:rPr lang="en-AU" sz="1200" b="0" dirty="0">
                <a:solidFill>
                  <a:schemeClr val="tx1"/>
                </a:solidFill>
              </a:rPr>
              <a:t>http://www.ipaustralia.gov.au/get-the-right-ip/patents/patent-application-process/patent-overview-provisional/</a:t>
            </a:r>
          </a:p>
        </p:txBody>
      </p:sp>
      <p:sp>
        <p:nvSpPr>
          <p:cNvPr id="10"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15</a:t>
            </a:fld>
            <a:endParaRPr lang="en-AU" dirty="0"/>
          </a:p>
        </p:txBody>
      </p:sp>
    </p:spTree>
    <p:extLst>
      <p:ext uri="{BB962C8B-B14F-4D97-AF65-F5344CB8AC3E}">
        <p14:creationId xmlns:p14="http://schemas.microsoft.com/office/powerpoint/2010/main" val="720858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33104" y="2981365"/>
            <a:ext cx="7549406" cy="3123932"/>
          </a:xfrm>
          <a:prstGeom prst="rect">
            <a:avLst/>
          </a:prstGeom>
        </p:spPr>
        <p:txBody>
          <a:bodyPr wrap="square">
            <a:spAutoFit/>
          </a:bodyPr>
          <a:lstStyle/>
          <a:p>
            <a:pPr algn="l">
              <a:spcBef>
                <a:spcPts val="0"/>
              </a:spcBef>
              <a:spcAft>
                <a:spcPts val="600"/>
              </a:spcAft>
            </a:pPr>
            <a:r>
              <a:rPr lang="en-AU" b="0" dirty="0"/>
              <a:t>Examination</a:t>
            </a:r>
            <a:endParaRPr lang="en-AU" b="0" dirty="0">
              <a:effectLst/>
            </a:endParaRPr>
          </a:p>
          <a:p>
            <a:pPr algn="l">
              <a:spcBef>
                <a:spcPts val="0"/>
              </a:spcBef>
              <a:spcAft>
                <a:spcPts val="600"/>
              </a:spcAft>
            </a:pPr>
            <a:r>
              <a:rPr lang="en-AU" b="0" dirty="0">
                <a:solidFill>
                  <a:schemeClr val="tx1"/>
                </a:solidFill>
                <a:effectLst/>
              </a:rPr>
              <a:t>Your application will be examined mainly based on: </a:t>
            </a:r>
          </a:p>
          <a:p>
            <a:pPr marL="542925" indent="-180975" algn="l">
              <a:spcBef>
                <a:spcPts val="0"/>
              </a:spcBef>
              <a:spcAft>
                <a:spcPts val="600"/>
              </a:spcAft>
              <a:buFont typeface="Arial" pitchFamily="34" charset="0"/>
              <a:buChar char="•"/>
            </a:pPr>
            <a:r>
              <a:rPr lang="en-AU" b="0" dirty="0">
                <a:solidFill>
                  <a:schemeClr val="tx1"/>
                </a:solidFill>
                <a:effectLst/>
              </a:rPr>
              <a:t>novelty </a:t>
            </a:r>
          </a:p>
          <a:p>
            <a:pPr marL="542925" indent="-180975" algn="l">
              <a:spcBef>
                <a:spcPts val="0"/>
              </a:spcBef>
              <a:spcAft>
                <a:spcPts val="600"/>
              </a:spcAft>
              <a:buFont typeface="Arial" pitchFamily="34" charset="0"/>
              <a:buChar char="•"/>
            </a:pPr>
            <a:r>
              <a:rPr lang="en-AU" b="0" dirty="0">
                <a:solidFill>
                  <a:schemeClr val="tx1"/>
                </a:solidFill>
                <a:effectLst/>
              </a:rPr>
              <a:t>the presence of an inventive step </a:t>
            </a:r>
          </a:p>
          <a:p>
            <a:pPr marL="542925" indent="-180975" algn="l">
              <a:spcBef>
                <a:spcPts val="0"/>
              </a:spcBef>
              <a:spcAft>
                <a:spcPts val="600"/>
              </a:spcAft>
              <a:buFont typeface="Arial" pitchFamily="34" charset="0"/>
              <a:buChar char="•"/>
            </a:pPr>
            <a:r>
              <a:rPr lang="en-AU" b="0" dirty="0">
                <a:solidFill>
                  <a:schemeClr val="tx1"/>
                </a:solidFill>
                <a:effectLst/>
              </a:rPr>
              <a:t>is something that can be patented</a:t>
            </a:r>
          </a:p>
          <a:p>
            <a:pPr marL="361950" algn="l">
              <a:spcBef>
                <a:spcPts val="0"/>
              </a:spcBef>
              <a:spcAft>
                <a:spcPts val="600"/>
              </a:spcAft>
            </a:pPr>
            <a:endParaRPr lang="en-AU" b="0" dirty="0">
              <a:solidFill>
                <a:schemeClr val="tx1"/>
              </a:solidFill>
            </a:endParaRPr>
          </a:p>
          <a:p>
            <a:pPr algn="l">
              <a:spcBef>
                <a:spcPts val="0"/>
              </a:spcBef>
              <a:spcAft>
                <a:spcPts val="600"/>
              </a:spcAft>
            </a:pPr>
            <a:r>
              <a:rPr lang="en-AU" b="0" dirty="0"/>
              <a:t>Responding to objections</a:t>
            </a:r>
          </a:p>
          <a:p>
            <a:pPr algn="l">
              <a:spcBef>
                <a:spcPts val="0"/>
              </a:spcBef>
              <a:spcAft>
                <a:spcPts val="600"/>
              </a:spcAft>
            </a:pPr>
            <a:r>
              <a:rPr lang="en-AU" b="0" dirty="0">
                <a:solidFill>
                  <a:schemeClr val="tx1"/>
                </a:solidFill>
                <a:effectLst/>
              </a:rPr>
              <a:t>These objections need to be addressed within </a:t>
            </a:r>
            <a:r>
              <a:rPr lang="en-AU" dirty="0">
                <a:solidFill>
                  <a:schemeClr val="tx1"/>
                </a:solidFill>
                <a:effectLst/>
              </a:rPr>
              <a:t>21 months </a:t>
            </a:r>
            <a:r>
              <a:rPr lang="en-AU" b="0" dirty="0">
                <a:solidFill>
                  <a:schemeClr val="tx1"/>
                </a:solidFill>
                <a:effectLst/>
              </a:rPr>
              <a:t>of the examination report date.  </a:t>
            </a:r>
            <a:endParaRPr lang="en-AU" b="0" dirty="0">
              <a:solidFill>
                <a:schemeClr val="tx1"/>
              </a:solidFill>
            </a:endParaRPr>
          </a:p>
        </p:txBody>
      </p:sp>
      <p:pic>
        <p:nvPicPr>
          <p:cNvPr id="7" name="Picture 3"/>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16719" t="73333" r="19688" b="13334"/>
          <a:stretch/>
        </p:blipFill>
        <p:spPr bwMode="auto">
          <a:xfrm>
            <a:off x="245733" y="1152955"/>
            <a:ext cx="8684863" cy="1024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612494" y="1032489"/>
            <a:ext cx="8272196" cy="338554"/>
          </a:xfrm>
          <a:prstGeom prst="rect">
            <a:avLst/>
          </a:prstGeom>
          <a:solidFill>
            <a:schemeClr val="bg1"/>
          </a:solidFill>
        </p:spPr>
        <p:txBody>
          <a:bodyPr wrap="square">
            <a:spAutoFit/>
          </a:bodyPr>
          <a:lstStyle/>
          <a:p>
            <a:pPr algn="l">
              <a:spcBef>
                <a:spcPts val="0"/>
              </a:spcBef>
              <a:spcAft>
                <a:spcPts val="600"/>
              </a:spcAft>
            </a:pPr>
            <a:r>
              <a:rPr lang="en-AU" sz="1600" dirty="0">
                <a:solidFill>
                  <a:schemeClr val="tx1"/>
                </a:solidFill>
              </a:rPr>
              <a:t>Search   Apply   Publish        Request       </a:t>
            </a:r>
            <a:r>
              <a:rPr lang="en-AU" sz="1600" dirty="0"/>
              <a:t>Examination   Responding   </a:t>
            </a:r>
            <a:r>
              <a:rPr lang="en-AU" sz="1600" dirty="0">
                <a:solidFill>
                  <a:schemeClr val="tx1"/>
                </a:solidFill>
              </a:rPr>
              <a:t>Publish  Grant</a:t>
            </a:r>
          </a:p>
        </p:txBody>
      </p:sp>
      <p:sp>
        <p:nvSpPr>
          <p:cNvPr id="9" name="Rectangle 8"/>
          <p:cNvSpPr/>
          <p:nvPr/>
        </p:nvSpPr>
        <p:spPr>
          <a:xfrm>
            <a:off x="477672" y="2282225"/>
            <a:ext cx="8325134" cy="276999"/>
          </a:xfrm>
          <a:prstGeom prst="rect">
            <a:avLst/>
          </a:prstGeom>
        </p:spPr>
        <p:txBody>
          <a:bodyPr wrap="square">
            <a:spAutoFit/>
          </a:bodyPr>
          <a:lstStyle/>
          <a:p>
            <a:pPr algn="l"/>
            <a:r>
              <a:rPr lang="en-AU" sz="1200" b="0" dirty="0">
                <a:solidFill>
                  <a:schemeClr val="tx1"/>
                </a:solidFill>
              </a:rPr>
              <a:t>http://www.ipaustralia.gov.au/get-the-right-ip/patents/patent-application-process/patent-overview-provisional/</a:t>
            </a:r>
          </a:p>
        </p:txBody>
      </p:sp>
      <p:sp>
        <p:nvSpPr>
          <p:cNvPr id="10"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16</a:t>
            </a:fld>
            <a:endParaRPr lang="en-AU" dirty="0"/>
          </a:p>
        </p:txBody>
      </p:sp>
      <p:sp>
        <p:nvSpPr>
          <p:cNvPr id="11" name="Rectangle 10"/>
          <p:cNvSpPr/>
          <p:nvPr/>
        </p:nvSpPr>
        <p:spPr>
          <a:xfrm>
            <a:off x="110916" y="185214"/>
            <a:ext cx="6442283"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to get a standard patent (in Australia) ?</a:t>
            </a:r>
            <a:endParaRPr lang="en-AU" sz="2500" b="0" dirty="0">
              <a:solidFill>
                <a:srgbClr val="EE3224"/>
              </a:solidFill>
              <a:latin typeface="+mj-lt"/>
              <a:cs typeface="+mj-cs"/>
            </a:endParaRPr>
          </a:p>
        </p:txBody>
      </p:sp>
    </p:spTree>
    <p:extLst>
      <p:ext uri="{BB962C8B-B14F-4D97-AF65-F5344CB8AC3E}">
        <p14:creationId xmlns:p14="http://schemas.microsoft.com/office/powerpoint/2010/main" val="5469015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37662" y="2984255"/>
            <a:ext cx="7416824" cy="2769989"/>
          </a:xfrm>
          <a:prstGeom prst="rect">
            <a:avLst/>
          </a:prstGeom>
        </p:spPr>
        <p:txBody>
          <a:bodyPr wrap="square">
            <a:spAutoFit/>
          </a:bodyPr>
          <a:lstStyle/>
          <a:p>
            <a:pPr algn="l">
              <a:spcBef>
                <a:spcPts val="0"/>
              </a:spcBef>
              <a:spcAft>
                <a:spcPts val="600"/>
              </a:spcAft>
            </a:pPr>
            <a:r>
              <a:rPr lang="en-AU" b="0" dirty="0"/>
              <a:t>Publish in the Australian Official Journal of Patents </a:t>
            </a:r>
          </a:p>
          <a:p>
            <a:pPr algn="l">
              <a:spcBef>
                <a:spcPts val="0"/>
              </a:spcBef>
              <a:spcAft>
                <a:spcPts val="600"/>
              </a:spcAft>
            </a:pPr>
            <a:r>
              <a:rPr lang="en-AU" b="0" dirty="0">
                <a:solidFill>
                  <a:schemeClr val="tx1"/>
                </a:solidFill>
                <a:effectLst/>
              </a:rPr>
              <a:t>The accepted application is then published in the Australian Official Journal of Patents. </a:t>
            </a:r>
          </a:p>
          <a:p>
            <a:pPr algn="l">
              <a:spcBef>
                <a:spcPts val="0"/>
              </a:spcBef>
              <a:spcAft>
                <a:spcPts val="600"/>
              </a:spcAft>
            </a:pPr>
            <a:endParaRPr lang="en-AU" b="0" dirty="0">
              <a:solidFill>
                <a:schemeClr val="tx1"/>
              </a:solidFill>
            </a:endParaRPr>
          </a:p>
          <a:p>
            <a:pPr algn="l">
              <a:spcBef>
                <a:spcPts val="0"/>
              </a:spcBef>
              <a:spcAft>
                <a:spcPts val="600"/>
              </a:spcAft>
            </a:pPr>
            <a:r>
              <a:rPr lang="en-AU" b="0" dirty="0">
                <a:effectLst/>
              </a:rPr>
              <a:t>Oppose by third parties</a:t>
            </a:r>
          </a:p>
          <a:p>
            <a:pPr algn="l">
              <a:spcBef>
                <a:spcPts val="0"/>
              </a:spcBef>
              <a:spcAft>
                <a:spcPts val="600"/>
              </a:spcAft>
            </a:pPr>
            <a:r>
              <a:rPr lang="en-AU" b="0" dirty="0">
                <a:solidFill>
                  <a:schemeClr val="tx1"/>
                </a:solidFill>
                <a:effectLst/>
              </a:rPr>
              <a:t>Third parties have a period of </a:t>
            </a:r>
            <a:r>
              <a:rPr lang="en-AU" dirty="0">
                <a:solidFill>
                  <a:schemeClr val="tx1"/>
                </a:solidFill>
                <a:effectLst/>
              </a:rPr>
              <a:t>3 months </a:t>
            </a:r>
            <a:r>
              <a:rPr lang="en-AU" b="0" dirty="0">
                <a:solidFill>
                  <a:schemeClr val="tx1"/>
                </a:solidFill>
                <a:effectLst/>
              </a:rPr>
              <a:t>to oppose your application. </a:t>
            </a:r>
          </a:p>
          <a:p>
            <a:pPr algn="l">
              <a:spcBef>
                <a:spcPts val="0"/>
              </a:spcBef>
              <a:spcAft>
                <a:spcPts val="600"/>
              </a:spcAft>
            </a:pPr>
            <a:endParaRPr lang="en-AU" b="0" dirty="0">
              <a:solidFill>
                <a:schemeClr val="tx1"/>
              </a:solidFill>
              <a:effectLst/>
            </a:endParaRPr>
          </a:p>
          <a:p>
            <a:pPr algn="l">
              <a:spcBef>
                <a:spcPts val="0"/>
              </a:spcBef>
              <a:spcAft>
                <a:spcPts val="600"/>
              </a:spcAft>
            </a:pPr>
            <a:r>
              <a:rPr lang="en-AU" b="0" dirty="0">
                <a:solidFill>
                  <a:schemeClr val="tx1"/>
                </a:solidFill>
                <a:effectLst/>
              </a:rPr>
              <a:t>If an opposition is received, the issues may take time to be resolved!!</a:t>
            </a:r>
          </a:p>
        </p:txBody>
      </p:sp>
      <p:pic>
        <p:nvPicPr>
          <p:cNvPr id="7" name="Picture 3"/>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16719" t="73333" r="19688" b="13334"/>
          <a:stretch/>
        </p:blipFill>
        <p:spPr bwMode="auto">
          <a:xfrm>
            <a:off x="245733" y="1152955"/>
            <a:ext cx="8684863" cy="1024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612494" y="1032489"/>
            <a:ext cx="8272196" cy="338554"/>
          </a:xfrm>
          <a:prstGeom prst="rect">
            <a:avLst/>
          </a:prstGeom>
          <a:solidFill>
            <a:schemeClr val="bg1"/>
          </a:solidFill>
        </p:spPr>
        <p:txBody>
          <a:bodyPr wrap="square">
            <a:spAutoFit/>
          </a:bodyPr>
          <a:lstStyle/>
          <a:p>
            <a:pPr algn="l">
              <a:spcBef>
                <a:spcPts val="0"/>
              </a:spcBef>
              <a:spcAft>
                <a:spcPts val="600"/>
              </a:spcAft>
            </a:pPr>
            <a:r>
              <a:rPr lang="en-AU" sz="1600" dirty="0">
                <a:solidFill>
                  <a:schemeClr val="tx1"/>
                </a:solidFill>
              </a:rPr>
              <a:t>Search   Apply   Publish        Request       Examination   Responding   </a:t>
            </a:r>
            <a:r>
              <a:rPr lang="en-AU" sz="1600" dirty="0"/>
              <a:t>Publish</a:t>
            </a:r>
            <a:r>
              <a:rPr lang="en-AU" sz="1600" dirty="0">
                <a:solidFill>
                  <a:schemeClr val="tx1"/>
                </a:solidFill>
              </a:rPr>
              <a:t>  Grant</a:t>
            </a:r>
          </a:p>
        </p:txBody>
      </p:sp>
      <p:sp>
        <p:nvSpPr>
          <p:cNvPr id="9" name="Rectangle 8"/>
          <p:cNvSpPr/>
          <p:nvPr/>
        </p:nvSpPr>
        <p:spPr>
          <a:xfrm>
            <a:off x="477672" y="2282225"/>
            <a:ext cx="8325134" cy="276999"/>
          </a:xfrm>
          <a:prstGeom prst="rect">
            <a:avLst/>
          </a:prstGeom>
        </p:spPr>
        <p:txBody>
          <a:bodyPr wrap="square">
            <a:spAutoFit/>
          </a:bodyPr>
          <a:lstStyle/>
          <a:p>
            <a:pPr algn="l"/>
            <a:r>
              <a:rPr lang="en-AU" sz="1200" b="0" dirty="0">
                <a:solidFill>
                  <a:schemeClr val="tx1"/>
                </a:solidFill>
              </a:rPr>
              <a:t>http://www.ipaustralia.gov.au/get-the-right-ip/patents/patent-application-process/patent-overview-provisional/</a:t>
            </a:r>
          </a:p>
        </p:txBody>
      </p:sp>
      <p:sp>
        <p:nvSpPr>
          <p:cNvPr id="10"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17</a:t>
            </a:fld>
            <a:endParaRPr lang="en-AU" dirty="0"/>
          </a:p>
        </p:txBody>
      </p:sp>
      <p:sp>
        <p:nvSpPr>
          <p:cNvPr id="11" name="Rectangle 10"/>
          <p:cNvSpPr/>
          <p:nvPr/>
        </p:nvSpPr>
        <p:spPr>
          <a:xfrm>
            <a:off x="110916" y="185214"/>
            <a:ext cx="6442283"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to get a standard patent (in Australia) ?</a:t>
            </a:r>
            <a:endParaRPr lang="en-AU" sz="2500" b="0" dirty="0">
              <a:solidFill>
                <a:srgbClr val="EE3224"/>
              </a:solidFill>
              <a:latin typeface="+mj-lt"/>
              <a:cs typeface="+mj-cs"/>
            </a:endParaRPr>
          </a:p>
        </p:txBody>
      </p:sp>
    </p:spTree>
    <p:extLst>
      <p:ext uri="{BB962C8B-B14F-4D97-AF65-F5344CB8AC3E}">
        <p14:creationId xmlns:p14="http://schemas.microsoft.com/office/powerpoint/2010/main" val="3392534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71740" y="2980444"/>
            <a:ext cx="7632848" cy="2693045"/>
          </a:xfrm>
          <a:prstGeom prst="rect">
            <a:avLst/>
          </a:prstGeom>
        </p:spPr>
        <p:txBody>
          <a:bodyPr wrap="square">
            <a:spAutoFit/>
          </a:bodyPr>
          <a:lstStyle/>
          <a:p>
            <a:pPr algn="l">
              <a:spcBef>
                <a:spcPts val="0"/>
              </a:spcBef>
              <a:spcAft>
                <a:spcPts val="600"/>
              </a:spcAft>
            </a:pPr>
            <a:r>
              <a:rPr lang="en-AU" b="0" dirty="0">
                <a:effectLst/>
              </a:rPr>
              <a:t>Grant</a:t>
            </a:r>
          </a:p>
          <a:p>
            <a:pPr algn="l">
              <a:spcBef>
                <a:spcPts val="0"/>
              </a:spcBef>
              <a:spcAft>
                <a:spcPts val="600"/>
              </a:spcAft>
            </a:pPr>
            <a:r>
              <a:rPr lang="en-AU" b="0" dirty="0">
                <a:solidFill>
                  <a:schemeClr val="tx1"/>
                </a:solidFill>
                <a:effectLst/>
              </a:rPr>
              <a:t>Your patent will be granted if no oppositions have been filed or once oppositions have been settled. </a:t>
            </a:r>
          </a:p>
          <a:p>
            <a:pPr algn="l">
              <a:spcBef>
                <a:spcPts val="0"/>
              </a:spcBef>
              <a:spcAft>
                <a:spcPts val="600"/>
              </a:spcAft>
            </a:pPr>
            <a:endParaRPr lang="en-AU" b="0" dirty="0">
              <a:solidFill>
                <a:schemeClr val="tx1"/>
              </a:solidFill>
              <a:effectLst/>
            </a:endParaRPr>
          </a:p>
          <a:p>
            <a:pPr algn="l">
              <a:spcBef>
                <a:spcPts val="0"/>
              </a:spcBef>
              <a:spcAft>
                <a:spcPts val="600"/>
              </a:spcAft>
            </a:pPr>
            <a:r>
              <a:rPr lang="en-AU" b="0" dirty="0">
                <a:solidFill>
                  <a:schemeClr val="tx1"/>
                </a:solidFill>
                <a:effectLst/>
              </a:rPr>
              <a:t>Once your patent is granted and all fees are paid, it will be protected for </a:t>
            </a:r>
            <a:r>
              <a:rPr lang="en-AU" dirty="0">
                <a:solidFill>
                  <a:schemeClr val="tx1"/>
                </a:solidFill>
                <a:effectLst/>
              </a:rPr>
              <a:t>20 years</a:t>
            </a:r>
            <a:r>
              <a:rPr lang="en-AU" b="0" dirty="0">
                <a:solidFill>
                  <a:schemeClr val="tx1"/>
                </a:solidFill>
                <a:effectLst/>
              </a:rPr>
              <a:t>. </a:t>
            </a:r>
          </a:p>
          <a:p>
            <a:pPr algn="l">
              <a:spcBef>
                <a:spcPts val="0"/>
              </a:spcBef>
              <a:spcAft>
                <a:spcPts val="600"/>
              </a:spcAft>
            </a:pPr>
            <a:endParaRPr lang="en-AU" b="0" dirty="0">
              <a:solidFill>
                <a:schemeClr val="tx1"/>
              </a:solidFill>
              <a:effectLst/>
            </a:endParaRPr>
          </a:p>
          <a:p>
            <a:pPr algn="l">
              <a:spcBef>
                <a:spcPts val="0"/>
              </a:spcBef>
              <a:spcAft>
                <a:spcPts val="600"/>
              </a:spcAft>
            </a:pPr>
            <a:r>
              <a:rPr lang="en-AU" b="0" dirty="0">
                <a:solidFill>
                  <a:schemeClr val="tx1"/>
                </a:solidFill>
                <a:effectLst/>
              </a:rPr>
              <a:t>An annual fee must be paid for the duration of the patent </a:t>
            </a:r>
          </a:p>
        </p:txBody>
      </p:sp>
      <p:pic>
        <p:nvPicPr>
          <p:cNvPr id="7" name="Picture 3"/>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16719" t="73333" r="19688" b="13334"/>
          <a:stretch/>
        </p:blipFill>
        <p:spPr bwMode="auto">
          <a:xfrm>
            <a:off x="245733" y="1152955"/>
            <a:ext cx="8684863" cy="1024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612494" y="1032489"/>
            <a:ext cx="8272196" cy="338554"/>
          </a:xfrm>
          <a:prstGeom prst="rect">
            <a:avLst/>
          </a:prstGeom>
          <a:solidFill>
            <a:schemeClr val="bg1"/>
          </a:solidFill>
        </p:spPr>
        <p:txBody>
          <a:bodyPr wrap="square">
            <a:spAutoFit/>
          </a:bodyPr>
          <a:lstStyle/>
          <a:p>
            <a:pPr algn="l">
              <a:spcBef>
                <a:spcPts val="0"/>
              </a:spcBef>
              <a:spcAft>
                <a:spcPts val="600"/>
              </a:spcAft>
            </a:pPr>
            <a:r>
              <a:rPr lang="en-AU" sz="1600" dirty="0">
                <a:solidFill>
                  <a:schemeClr val="tx1"/>
                </a:solidFill>
              </a:rPr>
              <a:t>Search   Apply   Publish        Request       Examination   Responding   Publish  </a:t>
            </a:r>
            <a:r>
              <a:rPr lang="en-AU" sz="1600" dirty="0"/>
              <a:t>Grant</a:t>
            </a:r>
          </a:p>
        </p:txBody>
      </p:sp>
      <p:sp>
        <p:nvSpPr>
          <p:cNvPr id="9" name="Rectangle 8"/>
          <p:cNvSpPr/>
          <p:nvPr/>
        </p:nvSpPr>
        <p:spPr>
          <a:xfrm>
            <a:off x="477672" y="2282225"/>
            <a:ext cx="8325134" cy="276999"/>
          </a:xfrm>
          <a:prstGeom prst="rect">
            <a:avLst/>
          </a:prstGeom>
        </p:spPr>
        <p:txBody>
          <a:bodyPr wrap="square">
            <a:spAutoFit/>
          </a:bodyPr>
          <a:lstStyle/>
          <a:p>
            <a:pPr algn="l"/>
            <a:r>
              <a:rPr lang="en-AU" sz="1200" b="0" dirty="0">
                <a:solidFill>
                  <a:schemeClr val="tx1"/>
                </a:solidFill>
              </a:rPr>
              <a:t>http://www.ipaustralia.gov.au/get-the-right-ip/patents/patent-application-process/patent-overview-provisional/</a:t>
            </a:r>
          </a:p>
        </p:txBody>
      </p:sp>
      <p:sp>
        <p:nvSpPr>
          <p:cNvPr id="10"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18</a:t>
            </a:fld>
            <a:endParaRPr lang="en-AU" dirty="0"/>
          </a:p>
        </p:txBody>
      </p:sp>
      <p:sp>
        <p:nvSpPr>
          <p:cNvPr id="11" name="Rectangle 10"/>
          <p:cNvSpPr/>
          <p:nvPr/>
        </p:nvSpPr>
        <p:spPr>
          <a:xfrm>
            <a:off x="110916" y="185214"/>
            <a:ext cx="6442283"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to get a standard patent (in Australia) ?</a:t>
            </a:r>
            <a:endParaRPr lang="en-AU" sz="2500" b="0" dirty="0">
              <a:solidFill>
                <a:srgbClr val="EE3224"/>
              </a:solidFill>
              <a:latin typeface="+mj-lt"/>
              <a:cs typeface="+mj-cs"/>
            </a:endParaRPr>
          </a:p>
        </p:txBody>
      </p:sp>
    </p:spTree>
    <p:extLst>
      <p:ext uri="{BB962C8B-B14F-4D97-AF65-F5344CB8AC3E}">
        <p14:creationId xmlns:p14="http://schemas.microsoft.com/office/powerpoint/2010/main" val="12225075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0519" y="4713369"/>
            <a:ext cx="8973481" cy="1569660"/>
          </a:xfrm>
          <a:prstGeom prst="rect">
            <a:avLst/>
          </a:prstGeom>
        </p:spPr>
        <p:txBody>
          <a:bodyPr wrap="square">
            <a:spAutoFit/>
          </a:bodyPr>
          <a:lstStyle/>
          <a:p>
            <a:pPr algn="l">
              <a:spcBef>
                <a:spcPts val="0"/>
              </a:spcBef>
              <a:spcAft>
                <a:spcPts val="0"/>
              </a:spcAft>
            </a:pPr>
            <a:r>
              <a:rPr lang="en-AU" sz="1600" b="0" dirty="0">
                <a:solidFill>
                  <a:schemeClr val="tx1"/>
                </a:solidFill>
              </a:rPr>
              <a:t>The innovation patent is a relatively inexpensive form of IP protection</a:t>
            </a:r>
          </a:p>
          <a:p>
            <a:pPr algn="l">
              <a:spcBef>
                <a:spcPts val="0"/>
              </a:spcBef>
              <a:spcAft>
                <a:spcPts val="0"/>
              </a:spcAft>
            </a:pPr>
            <a:endParaRPr lang="en-AU" sz="1600" b="0" dirty="0">
              <a:solidFill>
                <a:schemeClr val="tx1"/>
              </a:solidFill>
            </a:endParaRPr>
          </a:p>
          <a:p>
            <a:pPr algn="l">
              <a:spcBef>
                <a:spcPts val="0"/>
              </a:spcBef>
              <a:spcAft>
                <a:spcPts val="0"/>
              </a:spcAft>
            </a:pPr>
            <a:r>
              <a:rPr lang="en-AU" sz="1600" b="0" dirty="0">
                <a:solidFill>
                  <a:schemeClr val="tx1"/>
                </a:solidFill>
              </a:rPr>
              <a:t>It is quick and easy to obtain for inventions that have a </a:t>
            </a:r>
            <a:r>
              <a:rPr lang="en-AU" sz="1600" dirty="0">
                <a:solidFill>
                  <a:schemeClr val="tx1"/>
                </a:solidFill>
              </a:rPr>
              <a:t>short commercial life </a:t>
            </a:r>
          </a:p>
          <a:p>
            <a:pPr algn="l">
              <a:spcBef>
                <a:spcPts val="0"/>
              </a:spcBef>
              <a:spcAft>
                <a:spcPts val="0"/>
              </a:spcAft>
            </a:pPr>
            <a:r>
              <a:rPr lang="en-AU" sz="1600" b="0" dirty="0">
                <a:solidFill>
                  <a:schemeClr val="tx1"/>
                </a:solidFill>
              </a:rPr>
              <a:t>or that offer comparatively  </a:t>
            </a:r>
            <a:r>
              <a:rPr lang="en-AU" sz="1600" dirty="0">
                <a:solidFill>
                  <a:schemeClr val="tx1"/>
                </a:solidFill>
              </a:rPr>
              <a:t>small advances </a:t>
            </a:r>
            <a:r>
              <a:rPr lang="en-AU" sz="1600" b="0" dirty="0">
                <a:solidFill>
                  <a:schemeClr val="tx1"/>
                </a:solidFill>
              </a:rPr>
              <a:t>over existing technology</a:t>
            </a:r>
          </a:p>
          <a:p>
            <a:pPr algn="l">
              <a:spcBef>
                <a:spcPts val="0"/>
              </a:spcBef>
              <a:spcAft>
                <a:spcPts val="0"/>
              </a:spcAft>
            </a:pPr>
            <a:endParaRPr lang="en-AU" sz="1600" b="0" dirty="0">
              <a:solidFill>
                <a:schemeClr val="tx1"/>
              </a:solidFill>
            </a:endParaRPr>
          </a:p>
          <a:p>
            <a:pPr algn="l">
              <a:spcBef>
                <a:spcPts val="0"/>
              </a:spcBef>
              <a:spcAft>
                <a:spcPts val="0"/>
              </a:spcAft>
            </a:pPr>
            <a:r>
              <a:rPr lang="en-AU" sz="1600" b="0" dirty="0">
                <a:solidFill>
                  <a:schemeClr val="tx1"/>
                </a:solidFill>
              </a:rPr>
              <a:t>An innovation patent is protected for only </a:t>
            </a:r>
            <a:r>
              <a:rPr lang="en-AU" sz="1600" dirty="0">
                <a:solidFill>
                  <a:schemeClr val="tx1"/>
                </a:solidFill>
              </a:rPr>
              <a:t>8 years.</a:t>
            </a:r>
            <a:endParaRPr lang="en-AU" dirty="0">
              <a:solidFill>
                <a:schemeClr val="tx1"/>
              </a:solidFill>
            </a:endParaRPr>
          </a:p>
        </p:txBody>
      </p:sp>
      <p:sp>
        <p:nvSpPr>
          <p:cNvPr id="3" name="Rectangle 2"/>
          <p:cNvSpPr/>
          <p:nvPr/>
        </p:nvSpPr>
        <p:spPr>
          <a:xfrm>
            <a:off x="110916" y="185214"/>
            <a:ext cx="8091387"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Difference between standard and innovation patent</a:t>
            </a:r>
            <a:endParaRPr lang="en-AU" sz="2500" b="0" dirty="0">
              <a:solidFill>
                <a:srgbClr val="EE3224"/>
              </a:solidFill>
              <a:latin typeface="+mj-lt"/>
              <a:cs typeface="+mj-cs"/>
            </a:endParaRPr>
          </a:p>
        </p:txBody>
      </p:sp>
      <p:sp>
        <p:nvSpPr>
          <p:cNvPr id="4"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19</a:t>
            </a:fld>
            <a:endParaRPr lang="en-AU" dirty="0"/>
          </a:p>
        </p:txBody>
      </p:sp>
      <p:sp>
        <p:nvSpPr>
          <p:cNvPr id="5" name="Rectangle 4">
            <a:extLst>
              <a:ext uri="{FF2B5EF4-FFF2-40B4-BE49-F238E27FC236}">
                <a16:creationId xmlns:a16="http://schemas.microsoft.com/office/drawing/2014/main" id="{AE5142FA-BBCA-469F-918F-1A7FABC6A80C}"/>
              </a:ext>
            </a:extLst>
          </p:cNvPr>
          <p:cNvSpPr/>
          <p:nvPr/>
        </p:nvSpPr>
        <p:spPr>
          <a:xfrm>
            <a:off x="131762" y="1016703"/>
            <a:ext cx="8639176" cy="923330"/>
          </a:xfrm>
          <a:prstGeom prst="rect">
            <a:avLst/>
          </a:prstGeom>
        </p:spPr>
        <p:txBody>
          <a:bodyPr wrap="square">
            <a:spAutoFit/>
          </a:bodyPr>
          <a:lstStyle/>
          <a:p>
            <a:pPr algn="l"/>
            <a:r>
              <a:rPr lang="en-US" b="0" dirty="0">
                <a:solidFill>
                  <a:srgbClr val="EE3224"/>
                </a:solidFill>
              </a:rPr>
              <a:t>Standard: </a:t>
            </a:r>
            <a:r>
              <a:rPr lang="en-AU" b="0" dirty="0">
                <a:solidFill>
                  <a:srgbClr val="000000"/>
                </a:solidFill>
                <a:latin typeface="Avenir"/>
              </a:rPr>
              <a:t>Your invention will involve an inventive step </a:t>
            </a:r>
            <a:r>
              <a:rPr lang="en-AU" b="0" u="sng" dirty="0">
                <a:solidFill>
                  <a:srgbClr val="000000"/>
                </a:solidFill>
                <a:latin typeface="Avenir"/>
              </a:rPr>
              <a:t>unless the invention would have been obvious</a:t>
            </a:r>
            <a:r>
              <a:rPr lang="en-AU" b="0" dirty="0">
                <a:solidFill>
                  <a:srgbClr val="000000"/>
                </a:solidFill>
                <a:latin typeface="Avenir"/>
              </a:rPr>
              <a:t> to a person skilled in the relevant field in the light of common general knowledge alone, or in combination with one or more prior art documents. </a:t>
            </a:r>
            <a:endParaRPr lang="en-AU" dirty="0"/>
          </a:p>
        </p:txBody>
      </p:sp>
      <p:sp>
        <p:nvSpPr>
          <p:cNvPr id="6" name="Rectangle 5">
            <a:extLst>
              <a:ext uri="{FF2B5EF4-FFF2-40B4-BE49-F238E27FC236}">
                <a16:creationId xmlns:a16="http://schemas.microsoft.com/office/drawing/2014/main" id="{D4131435-8DCC-4B2F-9A76-F9C03B5D7F42}"/>
              </a:ext>
            </a:extLst>
          </p:cNvPr>
          <p:cNvSpPr/>
          <p:nvPr/>
        </p:nvSpPr>
        <p:spPr>
          <a:xfrm>
            <a:off x="131762" y="2219757"/>
            <a:ext cx="8852109" cy="2031325"/>
          </a:xfrm>
          <a:prstGeom prst="rect">
            <a:avLst/>
          </a:prstGeom>
        </p:spPr>
        <p:txBody>
          <a:bodyPr wrap="square">
            <a:spAutoFit/>
          </a:bodyPr>
          <a:lstStyle/>
          <a:p>
            <a:pPr algn="l"/>
            <a:r>
              <a:rPr lang="en-US" b="0" dirty="0">
                <a:solidFill>
                  <a:srgbClr val="EE3224"/>
                </a:solidFill>
              </a:rPr>
              <a:t>Innovation: </a:t>
            </a:r>
            <a:r>
              <a:rPr lang="en-AU" b="0" dirty="0">
                <a:solidFill>
                  <a:srgbClr val="000000"/>
                </a:solidFill>
                <a:latin typeface="Avenir"/>
              </a:rPr>
              <a:t>Your invention will involve an innovative step unless a person skilled in the relevant field (in the light of common general knowledge) would consider the invention only varied from what is already known in ways that make no substantial contribution to the working of the invention.    In other words </a:t>
            </a:r>
            <a:r>
              <a:rPr lang="en-AU" b="0" u="sng" dirty="0">
                <a:solidFill>
                  <a:srgbClr val="000000"/>
                </a:solidFill>
                <a:latin typeface="Avenir"/>
              </a:rPr>
              <a:t>your invention must be different (i.e. novel) to what is already known and those differences must make a contribution to the working of an invention</a:t>
            </a:r>
            <a:r>
              <a:rPr lang="en-AU" b="0" dirty="0">
                <a:solidFill>
                  <a:srgbClr val="000000"/>
                </a:solidFill>
                <a:latin typeface="Avenir"/>
              </a:rPr>
              <a:t>. You should consider applying for an innovation patent when your invention is a relatively small improvement upon the working of an invention that already exists.</a:t>
            </a:r>
            <a:endParaRPr lang="en-AU" dirty="0"/>
          </a:p>
        </p:txBody>
      </p:sp>
    </p:spTree>
    <p:extLst>
      <p:ext uri="{BB962C8B-B14F-4D97-AF65-F5344CB8AC3E}">
        <p14:creationId xmlns:p14="http://schemas.microsoft.com/office/powerpoint/2010/main" val="3330945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Patents – what are they ?</a:t>
            </a:r>
          </a:p>
        </p:txBody>
      </p:sp>
      <p:sp>
        <p:nvSpPr>
          <p:cNvPr id="3" name="Content Placeholder 2"/>
          <p:cNvSpPr>
            <a:spLocks noGrp="1"/>
          </p:cNvSpPr>
          <p:nvPr>
            <p:ph idx="1"/>
          </p:nvPr>
        </p:nvSpPr>
        <p:spPr>
          <a:xfrm>
            <a:off x="380999" y="1300163"/>
            <a:ext cx="8620125" cy="4865687"/>
          </a:xfrm>
        </p:spPr>
        <p:txBody>
          <a:bodyPr/>
          <a:lstStyle/>
          <a:p>
            <a:r>
              <a:rPr lang="en-AU" sz="1400" b="1" dirty="0">
                <a:solidFill>
                  <a:srgbClr val="000000"/>
                </a:solidFill>
                <a:latin typeface="+mj-lt"/>
              </a:rPr>
              <a:t>Records of inventions </a:t>
            </a:r>
            <a:r>
              <a:rPr lang="en-AU" sz="1400" dirty="0">
                <a:solidFill>
                  <a:srgbClr val="000000"/>
                </a:solidFill>
                <a:latin typeface="+mj-lt"/>
              </a:rPr>
              <a:t>involving an inventive step not obvious to experts in the field.</a:t>
            </a:r>
          </a:p>
          <a:p>
            <a:pPr marL="0" indent="0">
              <a:buNone/>
            </a:pPr>
            <a:endParaRPr lang="en-AU" sz="1400" dirty="0">
              <a:solidFill>
                <a:srgbClr val="000000"/>
              </a:solidFill>
              <a:latin typeface="+mj-lt"/>
            </a:endParaRPr>
          </a:p>
          <a:p>
            <a:r>
              <a:rPr lang="en-AU" sz="1400" dirty="0"/>
              <a:t>A patent gives you certain legal rights, which can deter rival businesses from using or copying your products or inventions.</a:t>
            </a:r>
          </a:p>
          <a:p>
            <a:pPr marL="0" indent="0">
              <a:buNone/>
            </a:pPr>
            <a:endParaRPr lang="en-US" sz="1400" dirty="0"/>
          </a:p>
          <a:p>
            <a:r>
              <a:rPr lang="en-US" sz="1400" dirty="0"/>
              <a:t>Patents were created to try to encourage people to publish </a:t>
            </a:r>
          </a:p>
          <a:p>
            <a:pPr marL="0" indent="0">
              <a:buNone/>
            </a:pPr>
            <a:r>
              <a:rPr lang="en-US" sz="1400" dirty="0"/>
              <a:t>(alternative is just to keep something secret), with the incentive </a:t>
            </a:r>
          </a:p>
          <a:p>
            <a:pPr marL="0" indent="0">
              <a:buNone/>
            </a:pPr>
            <a:r>
              <a:rPr lang="en-US" sz="1400" dirty="0"/>
              <a:t>of legal protection.</a:t>
            </a:r>
          </a:p>
          <a:p>
            <a:pPr marL="0" indent="0">
              <a:buNone/>
            </a:pPr>
            <a:endParaRPr lang="en-US" sz="1400" dirty="0"/>
          </a:p>
          <a:p>
            <a:r>
              <a:rPr lang="en-US" sz="1400" dirty="0"/>
              <a:t>Accelerate innovation:</a:t>
            </a:r>
          </a:p>
          <a:p>
            <a:pPr marL="0" indent="0">
              <a:buNone/>
            </a:pPr>
            <a:r>
              <a:rPr lang="en-US" sz="1400" dirty="0"/>
              <a:t>    Make new technology available to researchers as it is invented.</a:t>
            </a:r>
          </a:p>
          <a:p>
            <a:pPr marL="0" indent="0">
              <a:buNone/>
            </a:pPr>
            <a:r>
              <a:rPr lang="en-US" sz="1400" dirty="0"/>
              <a:t>   A positive feedback loop.  More inventions, more innovation.</a:t>
            </a:r>
          </a:p>
          <a:p>
            <a:endParaRPr lang="en-US" dirty="0"/>
          </a:p>
          <a:p>
            <a:pPr marL="0" indent="0">
              <a:buNone/>
            </a:pPr>
            <a:endParaRPr lang="en-AU" dirty="0"/>
          </a:p>
        </p:txBody>
      </p:sp>
      <p:sp>
        <p:nvSpPr>
          <p:cNvPr id="5" name="Rectangle 7"/>
          <p:cNvSpPr>
            <a:spLocks noGrp="1" noChangeArrowheads="1"/>
          </p:cNvSpPr>
          <p:nvPr>
            <p:ph type="sldNum" sz="quarter" idx="10"/>
          </p:nvPr>
        </p:nvSpPr>
        <p:spPr/>
        <p:txBody>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smtClean="0"/>
              <a:pPr/>
              <a:t>2</a:t>
            </a:fld>
            <a:endParaRPr lang="en-AU" dirty="0"/>
          </a:p>
        </p:txBody>
      </p:sp>
      <p:sp>
        <p:nvSpPr>
          <p:cNvPr id="9" name="Rectangle 8"/>
          <p:cNvSpPr/>
          <p:nvPr/>
        </p:nvSpPr>
        <p:spPr>
          <a:xfrm>
            <a:off x="3339280" y="6579539"/>
            <a:ext cx="2598788" cy="261610"/>
          </a:xfrm>
          <a:prstGeom prst="rect">
            <a:avLst/>
          </a:prstGeom>
          <a:solidFill>
            <a:schemeClr val="accent2">
              <a:lumMod val="75000"/>
            </a:schemeClr>
          </a:solidFill>
        </p:spPr>
        <p:txBody>
          <a:bodyPr wrap="none">
            <a:spAutoFit/>
          </a:bodyPr>
          <a:lstStyle/>
          <a:p>
            <a:pPr eaLnBrk="1" hangingPunct="1">
              <a:spcBef>
                <a:spcPct val="0"/>
              </a:spcBef>
              <a:buClr>
                <a:schemeClr val="tx1"/>
              </a:buClr>
            </a:pPr>
            <a:r>
              <a:rPr lang="en-AU" altLang="en-US" sz="1100" b="0" dirty="0">
                <a:solidFill>
                  <a:schemeClr val="bg1"/>
                </a:solidFill>
                <a:cs typeface="Arial" charset="0"/>
              </a:rPr>
              <a:t>khashayar.khoshmanesh@rmit.edu.au</a:t>
            </a:r>
          </a:p>
        </p:txBody>
      </p:sp>
      <p:sp>
        <p:nvSpPr>
          <p:cNvPr id="10" name="Rectangle 9"/>
          <p:cNvSpPr/>
          <p:nvPr/>
        </p:nvSpPr>
        <p:spPr>
          <a:xfrm>
            <a:off x="1542091" y="6577340"/>
            <a:ext cx="498856" cy="261610"/>
          </a:xfrm>
          <a:prstGeom prst="rect">
            <a:avLst/>
          </a:prstGeom>
          <a:solidFill>
            <a:schemeClr val="accent2">
              <a:lumMod val="75000"/>
            </a:schemeClr>
          </a:solidFill>
        </p:spPr>
        <p:txBody>
          <a:bodyPr wrap="none">
            <a:spAutoFit/>
          </a:bodyPr>
          <a:lstStyle/>
          <a:p>
            <a:pPr eaLnBrk="1" hangingPunct="1">
              <a:spcBef>
                <a:spcPct val="0"/>
              </a:spcBef>
              <a:buClr>
                <a:schemeClr val="tx1"/>
              </a:buClr>
            </a:pPr>
            <a:r>
              <a:rPr lang="en-AU" altLang="en-US" sz="1100" b="0" dirty="0">
                <a:solidFill>
                  <a:schemeClr val="bg1"/>
                </a:solidFill>
                <a:cs typeface="Arial" charset="0"/>
              </a:rPr>
              <a:t>2016</a:t>
            </a:r>
          </a:p>
        </p:txBody>
      </p:sp>
      <p:pic>
        <p:nvPicPr>
          <p:cNvPr id="7" name="Picture 6">
            <a:extLst>
              <a:ext uri="{FF2B5EF4-FFF2-40B4-BE49-F238E27FC236}">
                <a16:creationId xmlns:a16="http://schemas.microsoft.com/office/drawing/2014/main" id="{679A5DBA-20F6-4545-B238-806B45E9329D}"/>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5880734" y="2470155"/>
            <a:ext cx="3120390" cy="3901440"/>
          </a:xfrm>
          <a:prstGeom prst="rect">
            <a:avLst/>
          </a:prstGeom>
        </p:spPr>
      </p:pic>
    </p:spTree>
    <p:extLst>
      <p:ext uri="{BB962C8B-B14F-4D97-AF65-F5344CB8AC3E}">
        <p14:creationId xmlns:p14="http://schemas.microsoft.com/office/powerpoint/2010/main" val="4011918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31094" t="28056" r="10078" b="12638"/>
          <a:stretch/>
        </p:blipFill>
        <p:spPr bwMode="auto">
          <a:xfrm>
            <a:off x="666749" y="1085850"/>
            <a:ext cx="7740000" cy="43890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771525" y="5567660"/>
            <a:ext cx="7635224" cy="276999"/>
          </a:xfrm>
          <a:prstGeom prst="rect">
            <a:avLst/>
          </a:prstGeom>
        </p:spPr>
        <p:txBody>
          <a:bodyPr wrap="square">
            <a:spAutoFit/>
          </a:bodyPr>
          <a:lstStyle/>
          <a:p>
            <a:pPr algn="l"/>
            <a:r>
              <a:rPr lang="en-AU" sz="1200" b="0" dirty="0">
                <a:solidFill>
                  <a:schemeClr val="tx1"/>
                </a:solidFill>
              </a:rPr>
              <a:t>http://www.ipaustralia.gov.au/get-the-right-ip/patents/types-of-patents/standard-vs-innovation-patent/</a:t>
            </a:r>
          </a:p>
        </p:txBody>
      </p:sp>
      <p:sp>
        <p:nvSpPr>
          <p:cNvPr id="4" name="Rectangle 3"/>
          <p:cNvSpPr/>
          <p:nvPr/>
        </p:nvSpPr>
        <p:spPr>
          <a:xfrm>
            <a:off x="110916" y="185214"/>
            <a:ext cx="8091387"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Difference between standard and innovation patent</a:t>
            </a:r>
            <a:endParaRPr lang="en-AU" sz="2500" b="0" dirty="0">
              <a:solidFill>
                <a:srgbClr val="EE3224"/>
              </a:solidFill>
              <a:latin typeface="+mj-lt"/>
              <a:cs typeface="+mj-cs"/>
            </a:endParaRPr>
          </a:p>
        </p:txBody>
      </p:sp>
      <p:sp>
        <p:nvSpPr>
          <p:cNvPr id="5" name="Rectangle 7"/>
          <p:cNvSpPr>
            <a:spLocks noGrp="1" noChangeArrowheads="1"/>
          </p:cNvSpPr>
          <p:nvPr>
            <p:ph type="sldNum" sz="quarter" idx="10"/>
          </p:nvPr>
        </p:nvSpPr>
        <p:spPr>
          <a:xfrm>
            <a:off x="6637338" y="6578600"/>
            <a:ext cx="2133600" cy="215900"/>
          </a:xfrm>
        </p:spPr>
        <p:txBody>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smtClean="0"/>
              <a:pPr/>
              <a:t>20</a:t>
            </a:fld>
            <a:endParaRPr lang="en-AU"/>
          </a:p>
        </p:txBody>
      </p:sp>
      <p:sp>
        <p:nvSpPr>
          <p:cNvPr id="3" name="Rectangle 2"/>
          <p:cNvSpPr/>
          <p:nvPr/>
        </p:nvSpPr>
        <p:spPr bwMode="auto">
          <a:xfrm>
            <a:off x="684001" y="4295957"/>
            <a:ext cx="7722748" cy="1178972"/>
          </a:xfrm>
          <a:prstGeom prst="rect">
            <a:avLst/>
          </a:prstGeom>
          <a:noFill/>
          <a:ln w="317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Tree>
    <p:extLst>
      <p:ext uri="{BB962C8B-B14F-4D97-AF65-F5344CB8AC3E}">
        <p14:creationId xmlns:p14="http://schemas.microsoft.com/office/powerpoint/2010/main" val="39571541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31406" t="23472" r="10391" b="29028"/>
          <a:stretch/>
        </p:blipFill>
        <p:spPr bwMode="auto">
          <a:xfrm>
            <a:off x="885824" y="1466850"/>
            <a:ext cx="7740000" cy="3553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110916" y="185214"/>
            <a:ext cx="8091387"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Difference between standard and innovation patent</a:t>
            </a:r>
            <a:endParaRPr lang="en-AU" sz="2500" b="0" dirty="0">
              <a:solidFill>
                <a:srgbClr val="EE3224"/>
              </a:solidFill>
              <a:latin typeface="+mj-lt"/>
              <a:cs typeface="+mj-cs"/>
            </a:endParaRPr>
          </a:p>
        </p:txBody>
      </p:sp>
      <p:sp>
        <p:nvSpPr>
          <p:cNvPr id="4" name="Rectangle 7"/>
          <p:cNvSpPr>
            <a:spLocks noGrp="1" noChangeArrowheads="1"/>
          </p:cNvSpPr>
          <p:nvPr>
            <p:ph type="sldNum" sz="quarter" idx="10"/>
          </p:nvPr>
        </p:nvSpPr>
        <p:spPr>
          <a:xfrm>
            <a:off x="6637338" y="6578600"/>
            <a:ext cx="2133600" cy="215900"/>
          </a:xfrm>
        </p:spPr>
        <p:txBody>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smtClean="0"/>
              <a:pPr/>
              <a:t>21</a:t>
            </a:fld>
            <a:endParaRPr lang="en-AU"/>
          </a:p>
        </p:txBody>
      </p:sp>
      <p:sp>
        <p:nvSpPr>
          <p:cNvPr id="7" name="Rectangle 6"/>
          <p:cNvSpPr/>
          <p:nvPr/>
        </p:nvSpPr>
        <p:spPr bwMode="auto">
          <a:xfrm>
            <a:off x="903076" y="3416061"/>
            <a:ext cx="7722748" cy="1603913"/>
          </a:xfrm>
          <a:prstGeom prst="rect">
            <a:avLst/>
          </a:prstGeom>
          <a:noFill/>
          <a:ln w="317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Tree>
    <p:extLst>
      <p:ext uri="{BB962C8B-B14F-4D97-AF65-F5344CB8AC3E}">
        <p14:creationId xmlns:p14="http://schemas.microsoft.com/office/powerpoint/2010/main" val="21480912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7038A33-9E0D-4E06-9C54-EE053F072FAD}"/>
              </a:ext>
            </a:extLst>
          </p:cNvPr>
          <p:cNvSpPr/>
          <p:nvPr/>
        </p:nvSpPr>
        <p:spPr>
          <a:xfrm>
            <a:off x="552450" y="2138544"/>
            <a:ext cx="8191500" cy="3651769"/>
          </a:xfrm>
          <a:prstGeom prst="rect">
            <a:avLst/>
          </a:prstGeom>
        </p:spPr>
        <p:txBody>
          <a:bodyPr wrap="square">
            <a:spAutoFit/>
          </a:bodyPr>
          <a:lstStyle/>
          <a:p>
            <a:pPr algn="l"/>
            <a:r>
              <a:rPr lang="en-AU" b="0" dirty="0">
                <a:solidFill>
                  <a:schemeClr val="tx1"/>
                </a:solidFill>
              </a:rPr>
              <a:t>Factoring cost of experts (lawyers, consultants etc.) Typically, for a single idea:</a:t>
            </a:r>
          </a:p>
          <a:p>
            <a:pPr algn="l"/>
            <a:endParaRPr lang="en-AU" b="0" dirty="0">
              <a:solidFill>
                <a:schemeClr val="tx1"/>
              </a:solidFill>
            </a:endParaRPr>
          </a:p>
          <a:p>
            <a:pPr algn="l"/>
            <a:r>
              <a:rPr lang="en-AU" b="0" dirty="0">
                <a:solidFill>
                  <a:schemeClr val="tx1"/>
                </a:solidFill>
              </a:rPr>
              <a:t>A provisional patent applications can range between $3,300 and $7,000</a:t>
            </a:r>
          </a:p>
          <a:p>
            <a:pPr algn="l"/>
            <a:r>
              <a:rPr lang="en-AU" b="0" dirty="0">
                <a:solidFill>
                  <a:schemeClr val="tx1"/>
                </a:solidFill>
              </a:rPr>
              <a:t>An Innovation patent application can range between $3,000 and $6,000</a:t>
            </a:r>
          </a:p>
          <a:p>
            <a:pPr algn="l"/>
            <a:r>
              <a:rPr lang="en-AU" b="0" dirty="0">
                <a:solidFill>
                  <a:schemeClr val="tx1"/>
                </a:solidFill>
              </a:rPr>
              <a:t>A </a:t>
            </a:r>
            <a:r>
              <a:rPr lang="en-AU" b="0" dirty="0" err="1">
                <a:solidFill>
                  <a:schemeClr val="tx1"/>
                </a:solidFill>
              </a:rPr>
              <a:t>PCT</a:t>
            </a:r>
            <a:r>
              <a:rPr lang="en-AU" b="0" dirty="0">
                <a:solidFill>
                  <a:schemeClr val="tx1"/>
                </a:solidFill>
              </a:rPr>
              <a:t> international patent application can range between $9,000 and $15,000</a:t>
            </a:r>
          </a:p>
          <a:p>
            <a:pPr algn="l"/>
            <a:r>
              <a:rPr lang="en-AU" b="0" dirty="0">
                <a:solidFill>
                  <a:schemeClr val="tx1"/>
                </a:solidFill>
              </a:rPr>
              <a:t>The amount quoted will depend on technology, complexity, level of detail required and timeframe.</a:t>
            </a:r>
          </a:p>
          <a:p>
            <a:pPr algn="l"/>
            <a:endParaRPr lang="en-AU" b="0" dirty="0">
              <a:solidFill>
                <a:schemeClr val="tx1"/>
              </a:solidFill>
            </a:endParaRPr>
          </a:p>
          <a:p>
            <a:pPr algn="l"/>
            <a:r>
              <a:rPr lang="en-AU" b="0" dirty="0">
                <a:solidFill>
                  <a:schemeClr val="tx1"/>
                </a:solidFill>
              </a:rPr>
              <a:t>You need to team up with investors.</a:t>
            </a:r>
          </a:p>
        </p:txBody>
      </p:sp>
      <p:sp>
        <p:nvSpPr>
          <p:cNvPr id="3" name="Rectangle 2">
            <a:extLst>
              <a:ext uri="{FF2B5EF4-FFF2-40B4-BE49-F238E27FC236}">
                <a16:creationId xmlns:a16="http://schemas.microsoft.com/office/drawing/2014/main" id="{3C6DF30B-D57C-4DA7-97DF-1CF2B5EE6C9A}"/>
              </a:ext>
            </a:extLst>
          </p:cNvPr>
          <p:cNvSpPr/>
          <p:nvPr/>
        </p:nvSpPr>
        <p:spPr>
          <a:xfrm>
            <a:off x="110916" y="185214"/>
            <a:ext cx="8091387"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much will it cost ?</a:t>
            </a:r>
            <a:endParaRPr lang="en-AU" sz="2500" b="0" dirty="0">
              <a:solidFill>
                <a:srgbClr val="EE3224"/>
              </a:solidFill>
              <a:latin typeface="+mj-lt"/>
              <a:cs typeface="+mj-cs"/>
            </a:endParaRPr>
          </a:p>
        </p:txBody>
      </p:sp>
    </p:spTree>
    <p:extLst>
      <p:ext uri="{BB962C8B-B14F-4D97-AF65-F5344CB8AC3E}">
        <p14:creationId xmlns:p14="http://schemas.microsoft.com/office/powerpoint/2010/main" val="13149480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31328" t="34444" r="10234" b="18888"/>
          <a:stretch/>
        </p:blipFill>
        <p:spPr bwMode="auto">
          <a:xfrm>
            <a:off x="838198" y="1523997"/>
            <a:ext cx="7380000" cy="33150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838198" y="4881244"/>
            <a:ext cx="5295902" cy="276999"/>
          </a:xfrm>
          <a:prstGeom prst="rect">
            <a:avLst/>
          </a:prstGeom>
        </p:spPr>
        <p:txBody>
          <a:bodyPr wrap="square">
            <a:spAutoFit/>
          </a:bodyPr>
          <a:lstStyle/>
          <a:p>
            <a:pPr algn="l"/>
            <a:r>
              <a:rPr lang="en-AU" sz="1200" b="0" dirty="0">
                <a:solidFill>
                  <a:schemeClr val="tx1"/>
                </a:solidFill>
              </a:rPr>
              <a:t>http://www.ipaustralia.gov.au/get-the-right-ip/patents/time-and-costs/fees/</a:t>
            </a:r>
          </a:p>
        </p:txBody>
      </p:sp>
      <p:sp>
        <p:nvSpPr>
          <p:cNvPr id="4" name="Rectangle 3"/>
          <p:cNvSpPr/>
          <p:nvPr/>
        </p:nvSpPr>
        <p:spPr>
          <a:xfrm>
            <a:off x="110916" y="185214"/>
            <a:ext cx="8091387"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much will it cost ?</a:t>
            </a:r>
            <a:endParaRPr lang="en-AU" sz="2500" b="0" dirty="0">
              <a:solidFill>
                <a:srgbClr val="EE3224"/>
              </a:solidFill>
              <a:latin typeface="+mj-lt"/>
              <a:cs typeface="+mj-cs"/>
            </a:endParaRPr>
          </a:p>
        </p:txBody>
      </p:sp>
      <p:sp>
        <p:nvSpPr>
          <p:cNvPr id="5" name="Rectangle 7"/>
          <p:cNvSpPr>
            <a:spLocks noGrp="1" noChangeArrowheads="1"/>
          </p:cNvSpPr>
          <p:nvPr>
            <p:ph type="sldNum" sz="quarter" idx="10"/>
          </p:nvPr>
        </p:nvSpPr>
        <p:spPr>
          <a:xfrm>
            <a:off x="6637338" y="6578600"/>
            <a:ext cx="2133600" cy="215900"/>
          </a:xfrm>
        </p:spPr>
        <p:txBody>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smtClean="0"/>
              <a:pPr/>
              <a:t>23</a:t>
            </a:fld>
            <a:endParaRPr lang="en-AU"/>
          </a:p>
        </p:txBody>
      </p:sp>
    </p:spTree>
    <p:extLst>
      <p:ext uri="{BB962C8B-B14F-4D97-AF65-F5344CB8AC3E}">
        <p14:creationId xmlns:p14="http://schemas.microsoft.com/office/powerpoint/2010/main" val="26239132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31406" t="24444" r="10234" b="5833"/>
          <a:stretch/>
        </p:blipFill>
        <p:spPr bwMode="auto">
          <a:xfrm>
            <a:off x="704849" y="876291"/>
            <a:ext cx="7740000" cy="5201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704849" y="6195694"/>
            <a:ext cx="5295902" cy="276999"/>
          </a:xfrm>
          <a:prstGeom prst="rect">
            <a:avLst/>
          </a:prstGeom>
        </p:spPr>
        <p:txBody>
          <a:bodyPr wrap="square">
            <a:spAutoFit/>
          </a:bodyPr>
          <a:lstStyle/>
          <a:p>
            <a:pPr algn="l"/>
            <a:r>
              <a:rPr lang="en-AU" sz="1200" b="0" dirty="0">
                <a:solidFill>
                  <a:schemeClr val="tx1"/>
                </a:solidFill>
              </a:rPr>
              <a:t>http://www.ipaustralia.gov.au/get-the-right-ip/patents/time-and-costs/fees/</a:t>
            </a:r>
          </a:p>
        </p:txBody>
      </p:sp>
      <p:sp>
        <p:nvSpPr>
          <p:cNvPr id="4" name="Rectangle 3"/>
          <p:cNvSpPr/>
          <p:nvPr/>
        </p:nvSpPr>
        <p:spPr>
          <a:xfrm>
            <a:off x="110916" y="185214"/>
            <a:ext cx="8091387" cy="55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l">
              <a:spcBef>
                <a:spcPct val="0"/>
              </a:spcBef>
              <a:spcAft>
                <a:spcPct val="0"/>
              </a:spcAft>
            </a:pPr>
            <a:r>
              <a:rPr lang="en-US" sz="2500" b="0" dirty="0">
                <a:solidFill>
                  <a:srgbClr val="EE3224"/>
                </a:solidFill>
                <a:latin typeface="+mj-lt"/>
                <a:cs typeface="+mj-cs"/>
              </a:rPr>
              <a:t>How much will it cost ?</a:t>
            </a:r>
            <a:endParaRPr lang="en-AU" sz="2500" b="0" dirty="0">
              <a:solidFill>
                <a:srgbClr val="EE3224"/>
              </a:solidFill>
              <a:latin typeface="+mj-lt"/>
              <a:cs typeface="+mj-cs"/>
            </a:endParaRPr>
          </a:p>
        </p:txBody>
      </p:sp>
      <p:sp>
        <p:nvSpPr>
          <p:cNvPr id="5" name="Rectangle 7"/>
          <p:cNvSpPr>
            <a:spLocks noGrp="1" noChangeArrowheads="1"/>
          </p:cNvSpPr>
          <p:nvPr>
            <p:ph type="sldNum" sz="quarter" idx="10"/>
          </p:nvPr>
        </p:nvSpPr>
        <p:spPr>
          <a:xfrm>
            <a:off x="6637338" y="6578600"/>
            <a:ext cx="2133600" cy="215900"/>
          </a:xfrm>
        </p:spPr>
        <p:txBody>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smtClean="0"/>
              <a:pPr/>
              <a:t>24</a:t>
            </a:fld>
            <a:endParaRPr lang="en-AU"/>
          </a:p>
        </p:txBody>
      </p:sp>
    </p:spTree>
    <p:extLst>
      <p:ext uri="{BB962C8B-B14F-4D97-AF65-F5344CB8AC3E}">
        <p14:creationId xmlns:p14="http://schemas.microsoft.com/office/powerpoint/2010/main" val="32353612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you make money out of a patent?</a:t>
            </a:r>
            <a:br>
              <a:rPr lang="en-US" dirty="0"/>
            </a:br>
            <a:r>
              <a:rPr lang="en-US" dirty="0"/>
              <a:t>(not really my expertise – but my opinion anyway!)</a:t>
            </a:r>
          </a:p>
        </p:txBody>
      </p:sp>
      <p:sp>
        <p:nvSpPr>
          <p:cNvPr id="3" name="Content Placeholder 2"/>
          <p:cNvSpPr>
            <a:spLocks noGrp="1"/>
          </p:cNvSpPr>
          <p:nvPr>
            <p:ph idx="1"/>
          </p:nvPr>
        </p:nvSpPr>
        <p:spPr/>
        <p:txBody>
          <a:bodyPr/>
          <a:lstStyle/>
          <a:p>
            <a:r>
              <a:rPr lang="en-US" dirty="0"/>
              <a:t>Customers do not come to you </a:t>
            </a:r>
            <a:r>
              <a:rPr lang="en-US" dirty="0">
                <a:solidFill>
                  <a:srgbClr val="FF0000"/>
                </a:solidFill>
              </a:rPr>
              <a:t>(you need to go to them)</a:t>
            </a:r>
          </a:p>
          <a:p>
            <a:r>
              <a:rPr lang="en-US" dirty="0"/>
              <a:t>Start with a business plan</a:t>
            </a:r>
          </a:p>
          <a:p>
            <a:pPr lvl="1"/>
            <a:r>
              <a:rPr lang="en-US" dirty="0"/>
              <a:t>Patent is part of business plan</a:t>
            </a:r>
            <a:br>
              <a:rPr lang="en-US" dirty="0"/>
            </a:br>
            <a:r>
              <a:rPr lang="en-US" dirty="0">
                <a:solidFill>
                  <a:srgbClr val="FF0000"/>
                </a:solidFill>
              </a:rPr>
              <a:t>(not business plan element of patent)</a:t>
            </a:r>
          </a:p>
          <a:p>
            <a:pPr lvl="1"/>
            <a:r>
              <a:rPr lang="en-US" dirty="0"/>
              <a:t>Invest in a professional </a:t>
            </a:r>
            <a:br>
              <a:rPr lang="en-US" dirty="0"/>
            </a:br>
            <a:r>
              <a:rPr lang="en-US" dirty="0">
                <a:solidFill>
                  <a:srgbClr val="FF0000"/>
                </a:solidFill>
              </a:rPr>
              <a:t>(money well spent – if a trusted expert)</a:t>
            </a:r>
          </a:p>
          <a:p>
            <a:r>
              <a:rPr lang="en-US" dirty="0"/>
              <a:t>Patents are tools </a:t>
            </a:r>
            <a:r>
              <a:rPr lang="en-US" dirty="0">
                <a:solidFill>
                  <a:srgbClr val="FF0000"/>
                </a:solidFill>
              </a:rPr>
              <a:t>(will only make money if you know how to use them)</a:t>
            </a:r>
          </a:p>
          <a:p>
            <a:r>
              <a:rPr lang="en-US" dirty="0"/>
              <a:t>Some options:</a:t>
            </a:r>
          </a:p>
          <a:p>
            <a:pPr lvl="1"/>
            <a:r>
              <a:rPr lang="en-US" dirty="0">
                <a:solidFill>
                  <a:srgbClr val="000000"/>
                </a:solidFill>
              </a:rPr>
              <a:t>Build Start-Up Company (and then get bought out)</a:t>
            </a:r>
          </a:p>
          <a:p>
            <a:pPr lvl="2"/>
            <a:r>
              <a:rPr lang="en-US" dirty="0">
                <a:solidFill>
                  <a:srgbClr val="000000"/>
                </a:solidFill>
              </a:rPr>
              <a:t>Need many </a:t>
            </a:r>
            <a:r>
              <a:rPr lang="en-US" dirty="0">
                <a:solidFill>
                  <a:srgbClr val="EE3224"/>
                </a:solidFill>
              </a:rPr>
              <a:t>(20+)</a:t>
            </a:r>
            <a:r>
              <a:rPr lang="en-US" dirty="0">
                <a:solidFill>
                  <a:srgbClr val="000000"/>
                </a:solidFill>
              </a:rPr>
              <a:t> patents to be credible player</a:t>
            </a:r>
          </a:p>
          <a:p>
            <a:pPr lvl="2"/>
            <a:r>
              <a:rPr lang="en-US" dirty="0">
                <a:solidFill>
                  <a:srgbClr val="000000"/>
                </a:solidFill>
              </a:rPr>
              <a:t>Competitor needs to believe you will go to market and compete</a:t>
            </a:r>
          </a:p>
          <a:p>
            <a:pPr lvl="2"/>
            <a:r>
              <a:rPr lang="en-US" dirty="0">
                <a:solidFill>
                  <a:srgbClr val="000000"/>
                </a:solidFill>
              </a:rPr>
              <a:t>Long term strategy </a:t>
            </a:r>
            <a:r>
              <a:rPr lang="en-US" dirty="0">
                <a:solidFill>
                  <a:srgbClr val="EE3224"/>
                </a:solidFill>
              </a:rPr>
              <a:t>(5 years)</a:t>
            </a:r>
            <a:r>
              <a:rPr lang="en-US" dirty="0">
                <a:solidFill>
                  <a:srgbClr val="000000"/>
                </a:solidFill>
              </a:rPr>
              <a:t> and expensive </a:t>
            </a:r>
            <a:r>
              <a:rPr lang="en-US" dirty="0">
                <a:solidFill>
                  <a:srgbClr val="EE3224"/>
                </a:solidFill>
              </a:rPr>
              <a:t>($10M investment)</a:t>
            </a:r>
          </a:p>
          <a:p>
            <a:pPr lvl="2"/>
            <a:r>
              <a:rPr lang="en-US" dirty="0"/>
              <a:t>During Tech ‘Boom’ 1999 - Company valuation 1 Patent = $1M</a:t>
            </a:r>
          </a:p>
          <a:p>
            <a:pPr lvl="1"/>
            <a:r>
              <a:rPr lang="en-US" dirty="0">
                <a:solidFill>
                  <a:srgbClr val="000000"/>
                </a:solidFill>
              </a:rPr>
              <a:t>License/sell patent direct </a:t>
            </a:r>
            <a:r>
              <a:rPr lang="en-US" dirty="0">
                <a:solidFill>
                  <a:schemeClr val="accent2"/>
                </a:solidFill>
              </a:rPr>
              <a:t>(simple, quick, but careful not to tip them off!)</a:t>
            </a:r>
          </a:p>
          <a:p>
            <a:pPr lvl="2"/>
            <a:endParaRPr lang="en-US" dirty="0">
              <a:solidFill>
                <a:srgbClr val="000000"/>
              </a:solidFill>
            </a:endParaRPr>
          </a:p>
          <a:p>
            <a:pPr marL="0" indent="0">
              <a:buNone/>
            </a:pPr>
            <a:endParaRPr lang="en-US" dirty="0"/>
          </a:p>
        </p:txBody>
      </p:sp>
      <p:sp>
        <p:nvSpPr>
          <p:cNvPr id="5"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25</a:t>
            </a:fld>
            <a:endParaRPr lang="en-AU"/>
          </a:p>
        </p:txBody>
      </p:sp>
      <p:pic>
        <p:nvPicPr>
          <p:cNvPr id="4" name="Picture 3"/>
          <p:cNvPicPr>
            <a:picLocks noChangeAspect="1"/>
          </p:cNvPicPr>
          <p:nvPr/>
        </p:nvPicPr>
        <p:blipFill rotWithShape="1">
          <a:blip r:embed="rId2"/>
          <a:srcRect l="9549" t="17167" r="38889" b="17569"/>
          <a:stretch/>
        </p:blipFill>
        <p:spPr>
          <a:xfrm>
            <a:off x="6635750" y="1317625"/>
            <a:ext cx="2095499" cy="1813277"/>
          </a:xfrm>
          <a:prstGeom prst="rect">
            <a:avLst/>
          </a:prstGeom>
        </p:spPr>
      </p:pic>
    </p:spTree>
    <p:extLst>
      <p:ext uri="{BB962C8B-B14F-4D97-AF65-F5344CB8AC3E}">
        <p14:creationId xmlns:p14="http://schemas.microsoft.com/office/powerpoint/2010/main" val="37464750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you make money out of a patent?</a:t>
            </a:r>
            <a:br>
              <a:rPr lang="en-US" dirty="0"/>
            </a:br>
            <a:r>
              <a:rPr lang="en-US" dirty="0"/>
              <a:t>(not really my expertise – but my opinion anyway!)</a:t>
            </a:r>
          </a:p>
        </p:txBody>
      </p:sp>
      <p:sp>
        <p:nvSpPr>
          <p:cNvPr id="3" name="Content Placeholder 2"/>
          <p:cNvSpPr>
            <a:spLocks noGrp="1"/>
          </p:cNvSpPr>
          <p:nvPr>
            <p:ph idx="1"/>
          </p:nvPr>
        </p:nvSpPr>
        <p:spPr/>
        <p:txBody>
          <a:bodyPr/>
          <a:lstStyle/>
          <a:p>
            <a:pPr lvl="1"/>
            <a:r>
              <a:rPr lang="en-US" dirty="0"/>
              <a:t>Companies have patent ‘maps’</a:t>
            </a:r>
            <a:br>
              <a:rPr lang="en-US" dirty="0"/>
            </a:br>
            <a:r>
              <a:rPr lang="en-US" dirty="0">
                <a:solidFill>
                  <a:srgbClr val="FF0000"/>
                </a:solidFill>
              </a:rPr>
              <a:t>(identifying areas that they want to have a market)</a:t>
            </a:r>
          </a:p>
          <a:p>
            <a:pPr lvl="1"/>
            <a:r>
              <a:rPr lang="en-US" dirty="0"/>
              <a:t>Deliberately patenting in particular spaces</a:t>
            </a:r>
            <a:br>
              <a:rPr lang="en-US" dirty="0"/>
            </a:br>
            <a:r>
              <a:rPr lang="en-US" dirty="0">
                <a:solidFill>
                  <a:srgbClr val="FF0000"/>
                </a:solidFill>
              </a:rPr>
              <a:t>(to </a:t>
            </a:r>
            <a:r>
              <a:rPr lang="en-US" dirty="0" err="1">
                <a:solidFill>
                  <a:srgbClr val="FF0000"/>
                </a:solidFill>
              </a:rPr>
              <a:t>maximise</a:t>
            </a:r>
            <a:r>
              <a:rPr lang="en-US" dirty="0">
                <a:solidFill>
                  <a:srgbClr val="FF0000"/>
                </a:solidFill>
              </a:rPr>
              <a:t> intersection with competitors)</a:t>
            </a:r>
          </a:p>
          <a:p>
            <a:pPr lvl="1"/>
            <a:r>
              <a:rPr lang="en-US" dirty="0"/>
              <a:t>When your competitor declares war …</a:t>
            </a:r>
            <a:br>
              <a:rPr lang="en-US" dirty="0"/>
            </a:br>
            <a:r>
              <a:rPr lang="en-US" dirty="0">
                <a:solidFill>
                  <a:srgbClr val="FF0000"/>
                </a:solidFill>
              </a:rPr>
              <a:t>(have your own cache of patents to counter-sue)</a:t>
            </a:r>
            <a:endParaRPr lang="en-US" dirty="0"/>
          </a:p>
          <a:p>
            <a:r>
              <a:rPr lang="en-US" dirty="0"/>
              <a:t>Buy small start-up companies for their patents</a:t>
            </a:r>
            <a:br>
              <a:rPr lang="en-US" dirty="0"/>
            </a:br>
            <a:r>
              <a:rPr lang="en-US" dirty="0">
                <a:solidFill>
                  <a:srgbClr val="FF0000"/>
                </a:solidFill>
              </a:rPr>
              <a:t>(can be effective way to bulk up in a particular area quickly)</a:t>
            </a:r>
            <a:br>
              <a:rPr lang="en-US" dirty="0"/>
            </a:br>
            <a:endParaRPr lang="en-US" dirty="0">
              <a:solidFill>
                <a:srgbClr val="FF0000"/>
              </a:solidFill>
            </a:endParaRPr>
          </a:p>
        </p:txBody>
      </p:sp>
      <p:sp>
        <p:nvSpPr>
          <p:cNvPr id="5"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26</a:t>
            </a:fld>
            <a:endParaRPr lang="en-AU"/>
          </a:p>
        </p:txBody>
      </p:sp>
      <p:pic>
        <p:nvPicPr>
          <p:cNvPr id="4" name="Picture 3"/>
          <p:cNvPicPr>
            <a:picLocks noChangeAspect="1"/>
          </p:cNvPicPr>
          <p:nvPr/>
        </p:nvPicPr>
        <p:blipFill rotWithShape="1">
          <a:blip r:embed="rId2"/>
          <a:srcRect t="1029" b="37641"/>
          <a:stretch/>
        </p:blipFill>
        <p:spPr>
          <a:xfrm>
            <a:off x="857249" y="4590137"/>
            <a:ext cx="7064375" cy="1807487"/>
          </a:xfrm>
          <a:prstGeom prst="rect">
            <a:avLst/>
          </a:prstGeom>
        </p:spPr>
      </p:pic>
    </p:spTree>
    <p:extLst>
      <p:ext uri="{BB962C8B-B14F-4D97-AF65-F5344CB8AC3E}">
        <p14:creationId xmlns:p14="http://schemas.microsoft.com/office/powerpoint/2010/main" val="702334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136525" y="1562101"/>
            <a:ext cx="2880000" cy="4556338"/>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6" name="Rectangle 5"/>
          <p:cNvSpPr/>
          <p:nvPr/>
        </p:nvSpPr>
        <p:spPr bwMode="auto">
          <a:xfrm>
            <a:off x="3111775" y="1562101"/>
            <a:ext cx="2880000" cy="4556338"/>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7" name="Rectangle 6"/>
          <p:cNvSpPr/>
          <p:nvPr/>
        </p:nvSpPr>
        <p:spPr bwMode="auto">
          <a:xfrm>
            <a:off x="6089650" y="1562103"/>
            <a:ext cx="2880000" cy="4556338"/>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pPr>
            <a:endParaRPr kumimoji="0" lang="en-AU" sz="1800" b="1" i="0" u="none" strike="noStrike" cap="none" normalizeH="0" baseline="0">
              <a:ln>
                <a:noFill/>
              </a:ln>
              <a:solidFill>
                <a:srgbClr val="FF0000"/>
              </a:solidFill>
              <a:effectLst/>
              <a:latin typeface="Arial" charset="0"/>
              <a:cs typeface="Times New Roman" pitchFamily="18" charset="0"/>
            </a:endParaRPr>
          </a:p>
        </p:txBody>
      </p:sp>
      <p:sp>
        <p:nvSpPr>
          <p:cNvPr id="8" name="Title 1"/>
          <p:cNvSpPr txBox="1">
            <a:spLocks/>
          </p:cNvSpPr>
          <p:nvPr/>
        </p:nvSpPr>
        <p:spPr>
          <a:xfrm>
            <a:off x="381000" y="274638"/>
            <a:ext cx="8229600" cy="922337"/>
          </a:xfrm>
          <a:prstGeom prst="rect">
            <a:avLst/>
          </a:prstGeom>
        </p:spPr>
        <p:txBody>
          <a:bodyPr/>
          <a:lstStyle>
            <a:lvl1pPr algn="l" rtl="0" eaLnBrk="0" fontAlgn="base" hangingPunct="0">
              <a:spcBef>
                <a:spcPct val="0"/>
              </a:spcBef>
              <a:spcAft>
                <a:spcPct val="0"/>
              </a:spcAft>
              <a:defRPr sz="2500">
                <a:solidFill>
                  <a:srgbClr val="EE3224"/>
                </a:solidFill>
                <a:latin typeface="+mj-lt"/>
                <a:ea typeface="ＭＳ Ｐゴシック" charset="0"/>
                <a:cs typeface="+mj-cs"/>
              </a:defRPr>
            </a:lvl1pPr>
            <a:lvl2pPr algn="l" rtl="0" eaLnBrk="0" fontAlgn="base" hangingPunct="0">
              <a:spcBef>
                <a:spcPct val="0"/>
              </a:spcBef>
              <a:spcAft>
                <a:spcPct val="0"/>
              </a:spcAft>
              <a:defRPr sz="2500">
                <a:solidFill>
                  <a:srgbClr val="EE3224"/>
                </a:solidFill>
                <a:latin typeface="Arial" charset="0"/>
                <a:ea typeface="ＭＳ Ｐゴシック" charset="0"/>
                <a:cs typeface="Arial" charset="0"/>
              </a:defRPr>
            </a:lvl2pPr>
            <a:lvl3pPr algn="l" rtl="0" eaLnBrk="0" fontAlgn="base" hangingPunct="0">
              <a:spcBef>
                <a:spcPct val="0"/>
              </a:spcBef>
              <a:spcAft>
                <a:spcPct val="0"/>
              </a:spcAft>
              <a:defRPr sz="2500">
                <a:solidFill>
                  <a:srgbClr val="EE3224"/>
                </a:solidFill>
                <a:latin typeface="Arial" charset="0"/>
                <a:ea typeface="ＭＳ Ｐゴシック" charset="0"/>
                <a:cs typeface="Arial" charset="0"/>
              </a:defRPr>
            </a:lvl3pPr>
            <a:lvl4pPr algn="l" rtl="0" eaLnBrk="0" fontAlgn="base" hangingPunct="0">
              <a:spcBef>
                <a:spcPct val="0"/>
              </a:spcBef>
              <a:spcAft>
                <a:spcPct val="0"/>
              </a:spcAft>
              <a:defRPr sz="2500">
                <a:solidFill>
                  <a:srgbClr val="EE3224"/>
                </a:solidFill>
                <a:latin typeface="Arial" charset="0"/>
                <a:ea typeface="ＭＳ Ｐゴシック" charset="0"/>
                <a:cs typeface="Arial" charset="0"/>
              </a:defRPr>
            </a:lvl4pPr>
            <a:lvl5pPr algn="l" rtl="0" eaLnBrk="0" fontAlgn="base" hangingPunct="0">
              <a:spcBef>
                <a:spcPct val="0"/>
              </a:spcBef>
              <a:spcAft>
                <a:spcPct val="0"/>
              </a:spcAft>
              <a:defRPr sz="2500">
                <a:solidFill>
                  <a:srgbClr val="EE3224"/>
                </a:solidFill>
                <a:latin typeface="Arial" charset="0"/>
                <a:ea typeface="ＭＳ Ｐゴシック" charset="0"/>
                <a:cs typeface="Arial" charset="0"/>
              </a:defRPr>
            </a:lvl5pPr>
            <a:lvl6pPr marL="457200" algn="l" rtl="0" fontAlgn="base">
              <a:spcBef>
                <a:spcPct val="0"/>
              </a:spcBef>
              <a:spcAft>
                <a:spcPct val="0"/>
              </a:spcAft>
              <a:defRPr sz="2500">
                <a:solidFill>
                  <a:srgbClr val="EE3224"/>
                </a:solidFill>
                <a:latin typeface="Arial" charset="0"/>
                <a:cs typeface="Arial" charset="0"/>
              </a:defRPr>
            </a:lvl6pPr>
            <a:lvl7pPr marL="914400" algn="l" rtl="0" fontAlgn="base">
              <a:spcBef>
                <a:spcPct val="0"/>
              </a:spcBef>
              <a:spcAft>
                <a:spcPct val="0"/>
              </a:spcAft>
              <a:defRPr sz="2500">
                <a:solidFill>
                  <a:srgbClr val="EE3224"/>
                </a:solidFill>
                <a:latin typeface="Arial" charset="0"/>
                <a:cs typeface="Arial" charset="0"/>
              </a:defRPr>
            </a:lvl7pPr>
            <a:lvl8pPr marL="1371600" algn="l" rtl="0" fontAlgn="base">
              <a:spcBef>
                <a:spcPct val="0"/>
              </a:spcBef>
              <a:spcAft>
                <a:spcPct val="0"/>
              </a:spcAft>
              <a:defRPr sz="2500">
                <a:solidFill>
                  <a:srgbClr val="EE3224"/>
                </a:solidFill>
                <a:latin typeface="Arial" charset="0"/>
                <a:cs typeface="Arial" charset="0"/>
              </a:defRPr>
            </a:lvl8pPr>
            <a:lvl9pPr marL="1828800" algn="l" rtl="0" fontAlgn="base">
              <a:spcBef>
                <a:spcPct val="0"/>
              </a:spcBef>
              <a:spcAft>
                <a:spcPct val="0"/>
              </a:spcAft>
              <a:defRPr sz="2500">
                <a:solidFill>
                  <a:srgbClr val="EE3224"/>
                </a:solidFill>
                <a:latin typeface="Arial" charset="0"/>
                <a:cs typeface="Arial" charset="0"/>
              </a:defRPr>
            </a:lvl9pPr>
          </a:lstStyle>
          <a:p>
            <a:r>
              <a:rPr lang="en-US" b="0" dirty="0"/>
              <a:t>Patents – what are they ?  A few examples</a:t>
            </a:r>
          </a:p>
        </p:txBody>
      </p:sp>
      <p:pic>
        <p:nvPicPr>
          <p:cNvPr id="3" name="Picture 2">
            <a:extLst>
              <a:ext uri="{FF2B5EF4-FFF2-40B4-BE49-F238E27FC236}">
                <a16:creationId xmlns:a16="http://schemas.microsoft.com/office/drawing/2014/main" id="{BB6ABF0E-46D0-4571-96C4-B013977E19F2}"/>
              </a:ext>
            </a:extLst>
          </p:cNvPr>
          <p:cNvPicPr>
            <a:picLocks noChangeAspect="1"/>
          </p:cNvPicPr>
          <p:nvPr/>
        </p:nvPicPr>
        <p:blipFill rotWithShape="1">
          <a:blip r:embed="rId2"/>
          <a:srcRect l="33334" t="13704" r="34580" b="5074"/>
          <a:stretch/>
        </p:blipFill>
        <p:spPr>
          <a:xfrm>
            <a:off x="152316" y="1586428"/>
            <a:ext cx="2862728" cy="4076241"/>
          </a:xfrm>
          <a:prstGeom prst="rect">
            <a:avLst/>
          </a:prstGeom>
        </p:spPr>
      </p:pic>
      <p:pic>
        <p:nvPicPr>
          <p:cNvPr id="4" name="Picture 3">
            <a:extLst>
              <a:ext uri="{FF2B5EF4-FFF2-40B4-BE49-F238E27FC236}">
                <a16:creationId xmlns:a16="http://schemas.microsoft.com/office/drawing/2014/main" id="{D7B894CB-FBFE-4383-BF5C-5436E0C6A5DF}"/>
              </a:ext>
            </a:extLst>
          </p:cNvPr>
          <p:cNvPicPr>
            <a:picLocks noChangeAspect="1"/>
          </p:cNvPicPr>
          <p:nvPr/>
        </p:nvPicPr>
        <p:blipFill rotWithShape="1">
          <a:blip r:embed="rId3"/>
          <a:srcRect l="41354" t="15397" r="29420" b="9162"/>
          <a:stretch/>
        </p:blipFill>
        <p:spPr>
          <a:xfrm>
            <a:off x="3124199" y="1590675"/>
            <a:ext cx="2865395" cy="4418291"/>
          </a:xfrm>
          <a:prstGeom prst="rect">
            <a:avLst/>
          </a:prstGeom>
        </p:spPr>
      </p:pic>
      <p:pic>
        <p:nvPicPr>
          <p:cNvPr id="5" name="Picture 4">
            <a:extLst>
              <a:ext uri="{FF2B5EF4-FFF2-40B4-BE49-F238E27FC236}">
                <a16:creationId xmlns:a16="http://schemas.microsoft.com/office/drawing/2014/main" id="{DB0651BC-00EA-4EFB-B203-5C95966A109E}"/>
              </a:ext>
            </a:extLst>
          </p:cNvPr>
          <p:cNvPicPr>
            <a:picLocks noChangeAspect="1"/>
          </p:cNvPicPr>
          <p:nvPr/>
        </p:nvPicPr>
        <p:blipFill rotWithShape="1">
          <a:blip r:embed="rId4"/>
          <a:srcRect l="29167" t="13704" r="33403" b="20185"/>
          <a:stretch/>
        </p:blipFill>
        <p:spPr>
          <a:xfrm>
            <a:off x="6169023" y="1586428"/>
            <a:ext cx="2800627" cy="4076241"/>
          </a:xfrm>
          <a:prstGeom prst="rect">
            <a:avLst/>
          </a:prstGeom>
        </p:spPr>
      </p:pic>
      <p:sp>
        <p:nvSpPr>
          <p:cNvPr id="11" name="Content Placeholder 2">
            <a:extLst>
              <a:ext uri="{FF2B5EF4-FFF2-40B4-BE49-F238E27FC236}">
                <a16:creationId xmlns:a16="http://schemas.microsoft.com/office/drawing/2014/main" id="{F1611F5A-418D-4D13-85F3-D99AB59F16E9}"/>
              </a:ext>
            </a:extLst>
          </p:cNvPr>
          <p:cNvSpPr txBox="1">
            <a:spLocks/>
          </p:cNvSpPr>
          <p:nvPr/>
        </p:nvSpPr>
        <p:spPr>
          <a:xfrm>
            <a:off x="54441" y="881857"/>
            <a:ext cx="2959459" cy="680244"/>
          </a:xfrm>
          <a:prstGeom prst="rect">
            <a:avLst/>
          </a:prstGeom>
        </p:spPr>
        <p:txBody>
          <a:bodyPr/>
          <a:lstStyle>
            <a:lvl1pPr marL="180975" indent="-180975" algn="l" rtl="0" eaLnBrk="0" fontAlgn="base" hangingPunct="0">
              <a:spcBef>
                <a:spcPct val="50000"/>
              </a:spcBef>
              <a:spcAft>
                <a:spcPct val="0"/>
              </a:spcAft>
              <a:buClr>
                <a:srgbClr val="887E6E"/>
              </a:buClr>
              <a:buChar char="•"/>
              <a:defRPr>
                <a:solidFill>
                  <a:schemeClr val="tx1"/>
                </a:solidFill>
                <a:latin typeface="+mn-lt"/>
                <a:ea typeface="ＭＳ Ｐゴシック" charset="0"/>
                <a:cs typeface="+mn-cs"/>
              </a:defRPr>
            </a:lvl1pPr>
            <a:lvl2pPr marL="485775"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2pPr>
            <a:lvl3pPr marL="795338"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3pPr>
            <a:lvl4pPr marL="1090613" indent="-166688" algn="l" rtl="0" eaLnBrk="0" fontAlgn="base" hangingPunct="0">
              <a:spcBef>
                <a:spcPct val="25000"/>
              </a:spcBef>
              <a:spcAft>
                <a:spcPct val="0"/>
              </a:spcAft>
              <a:buClr>
                <a:srgbClr val="887E6E"/>
              </a:buClr>
              <a:buChar char="–"/>
              <a:defRPr>
                <a:solidFill>
                  <a:schemeClr val="tx1"/>
                </a:solidFill>
                <a:latin typeface="+mn-lt"/>
                <a:ea typeface="Arial" charset="0"/>
                <a:cs typeface="+mn-cs"/>
              </a:defRPr>
            </a:lvl4pPr>
            <a:lvl5pPr marL="1390650" indent="-171450"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5pPr>
            <a:lvl6pPr marL="1847850" indent="-171450" algn="l" rtl="0" fontAlgn="base">
              <a:spcBef>
                <a:spcPct val="25000"/>
              </a:spcBef>
              <a:spcAft>
                <a:spcPct val="0"/>
              </a:spcAft>
              <a:buClr>
                <a:srgbClr val="887E6E"/>
              </a:buClr>
              <a:buFont typeface="Arial" charset="0"/>
              <a:buChar char="–"/>
              <a:defRPr>
                <a:solidFill>
                  <a:schemeClr val="tx1"/>
                </a:solidFill>
                <a:latin typeface="+mn-lt"/>
                <a:cs typeface="+mn-cs"/>
              </a:defRPr>
            </a:lvl6pPr>
            <a:lvl7pPr marL="2305050" indent="-171450" algn="l" rtl="0" fontAlgn="base">
              <a:spcBef>
                <a:spcPct val="25000"/>
              </a:spcBef>
              <a:spcAft>
                <a:spcPct val="0"/>
              </a:spcAft>
              <a:buClr>
                <a:srgbClr val="887E6E"/>
              </a:buClr>
              <a:buFont typeface="Arial" charset="0"/>
              <a:buChar char="–"/>
              <a:defRPr>
                <a:solidFill>
                  <a:schemeClr val="tx1"/>
                </a:solidFill>
                <a:latin typeface="+mn-lt"/>
                <a:cs typeface="+mn-cs"/>
              </a:defRPr>
            </a:lvl7pPr>
            <a:lvl8pPr marL="2762250" indent="-171450" algn="l" rtl="0" fontAlgn="base">
              <a:spcBef>
                <a:spcPct val="25000"/>
              </a:spcBef>
              <a:spcAft>
                <a:spcPct val="0"/>
              </a:spcAft>
              <a:buClr>
                <a:srgbClr val="887E6E"/>
              </a:buClr>
              <a:buFont typeface="Arial" charset="0"/>
              <a:buChar char="–"/>
              <a:defRPr>
                <a:solidFill>
                  <a:schemeClr val="tx1"/>
                </a:solidFill>
                <a:latin typeface="+mn-lt"/>
                <a:cs typeface="+mn-cs"/>
              </a:defRPr>
            </a:lvl8pPr>
            <a:lvl9pPr marL="3219450" indent="-171450" algn="l" rtl="0" fontAlgn="base">
              <a:spcBef>
                <a:spcPct val="25000"/>
              </a:spcBef>
              <a:spcAft>
                <a:spcPct val="0"/>
              </a:spcAft>
              <a:buClr>
                <a:srgbClr val="887E6E"/>
              </a:buClr>
              <a:buFont typeface="Arial" charset="0"/>
              <a:buChar char="–"/>
              <a:defRPr>
                <a:solidFill>
                  <a:schemeClr val="tx1"/>
                </a:solidFill>
                <a:latin typeface="+mn-lt"/>
                <a:cs typeface="+mn-cs"/>
              </a:defRPr>
            </a:lvl9pPr>
          </a:lstStyle>
          <a:p>
            <a:pPr>
              <a:buFontTx/>
            </a:pPr>
            <a:r>
              <a:rPr lang="en-AU" sz="1400" b="0" kern="0" dirty="0">
                <a:solidFill>
                  <a:srgbClr val="000000"/>
                </a:solidFill>
                <a:latin typeface="+mj-lt"/>
              </a:rPr>
              <a:t>A device solving a problem from industry</a:t>
            </a:r>
            <a:endParaRPr lang="en-AU" b="0" kern="0" dirty="0"/>
          </a:p>
        </p:txBody>
      </p:sp>
      <p:sp>
        <p:nvSpPr>
          <p:cNvPr id="12" name="Content Placeholder 2">
            <a:extLst>
              <a:ext uri="{FF2B5EF4-FFF2-40B4-BE49-F238E27FC236}">
                <a16:creationId xmlns:a16="http://schemas.microsoft.com/office/drawing/2014/main" id="{121D3194-143C-471A-80C0-A00325561873}"/>
              </a:ext>
            </a:extLst>
          </p:cNvPr>
          <p:cNvSpPr txBox="1">
            <a:spLocks/>
          </p:cNvSpPr>
          <p:nvPr/>
        </p:nvSpPr>
        <p:spPr>
          <a:xfrm>
            <a:off x="3095541" y="874259"/>
            <a:ext cx="2959459" cy="680244"/>
          </a:xfrm>
          <a:prstGeom prst="rect">
            <a:avLst/>
          </a:prstGeom>
        </p:spPr>
        <p:txBody>
          <a:bodyPr/>
          <a:lstStyle>
            <a:lvl1pPr marL="180975" indent="-180975" algn="l" rtl="0" eaLnBrk="0" fontAlgn="base" hangingPunct="0">
              <a:spcBef>
                <a:spcPct val="50000"/>
              </a:spcBef>
              <a:spcAft>
                <a:spcPct val="0"/>
              </a:spcAft>
              <a:buClr>
                <a:srgbClr val="887E6E"/>
              </a:buClr>
              <a:buChar char="•"/>
              <a:defRPr>
                <a:solidFill>
                  <a:schemeClr val="tx1"/>
                </a:solidFill>
                <a:latin typeface="+mn-lt"/>
                <a:ea typeface="ＭＳ Ｐゴシック" charset="0"/>
                <a:cs typeface="+mn-cs"/>
              </a:defRPr>
            </a:lvl1pPr>
            <a:lvl2pPr marL="485775"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2pPr>
            <a:lvl3pPr marL="795338"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3pPr>
            <a:lvl4pPr marL="1090613" indent="-166688" algn="l" rtl="0" eaLnBrk="0" fontAlgn="base" hangingPunct="0">
              <a:spcBef>
                <a:spcPct val="25000"/>
              </a:spcBef>
              <a:spcAft>
                <a:spcPct val="0"/>
              </a:spcAft>
              <a:buClr>
                <a:srgbClr val="887E6E"/>
              </a:buClr>
              <a:buChar char="–"/>
              <a:defRPr>
                <a:solidFill>
                  <a:schemeClr val="tx1"/>
                </a:solidFill>
                <a:latin typeface="+mn-lt"/>
                <a:ea typeface="Arial" charset="0"/>
                <a:cs typeface="+mn-cs"/>
              </a:defRPr>
            </a:lvl4pPr>
            <a:lvl5pPr marL="1390650" indent="-171450"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5pPr>
            <a:lvl6pPr marL="1847850" indent="-171450" algn="l" rtl="0" fontAlgn="base">
              <a:spcBef>
                <a:spcPct val="25000"/>
              </a:spcBef>
              <a:spcAft>
                <a:spcPct val="0"/>
              </a:spcAft>
              <a:buClr>
                <a:srgbClr val="887E6E"/>
              </a:buClr>
              <a:buFont typeface="Arial" charset="0"/>
              <a:buChar char="–"/>
              <a:defRPr>
                <a:solidFill>
                  <a:schemeClr val="tx1"/>
                </a:solidFill>
                <a:latin typeface="+mn-lt"/>
                <a:cs typeface="+mn-cs"/>
              </a:defRPr>
            </a:lvl6pPr>
            <a:lvl7pPr marL="2305050" indent="-171450" algn="l" rtl="0" fontAlgn="base">
              <a:spcBef>
                <a:spcPct val="25000"/>
              </a:spcBef>
              <a:spcAft>
                <a:spcPct val="0"/>
              </a:spcAft>
              <a:buClr>
                <a:srgbClr val="887E6E"/>
              </a:buClr>
              <a:buFont typeface="Arial" charset="0"/>
              <a:buChar char="–"/>
              <a:defRPr>
                <a:solidFill>
                  <a:schemeClr val="tx1"/>
                </a:solidFill>
                <a:latin typeface="+mn-lt"/>
                <a:cs typeface="+mn-cs"/>
              </a:defRPr>
            </a:lvl7pPr>
            <a:lvl8pPr marL="2762250" indent="-171450" algn="l" rtl="0" fontAlgn="base">
              <a:spcBef>
                <a:spcPct val="25000"/>
              </a:spcBef>
              <a:spcAft>
                <a:spcPct val="0"/>
              </a:spcAft>
              <a:buClr>
                <a:srgbClr val="887E6E"/>
              </a:buClr>
              <a:buFont typeface="Arial" charset="0"/>
              <a:buChar char="–"/>
              <a:defRPr>
                <a:solidFill>
                  <a:schemeClr val="tx1"/>
                </a:solidFill>
                <a:latin typeface="+mn-lt"/>
                <a:cs typeface="+mn-cs"/>
              </a:defRPr>
            </a:lvl8pPr>
            <a:lvl9pPr marL="3219450" indent="-171450" algn="l" rtl="0" fontAlgn="base">
              <a:spcBef>
                <a:spcPct val="25000"/>
              </a:spcBef>
              <a:spcAft>
                <a:spcPct val="0"/>
              </a:spcAft>
              <a:buClr>
                <a:srgbClr val="887E6E"/>
              </a:buClr>
              <a:buFont typeface="Arial" charset="0"/>
              <a:buChar char="–"/>
              <a:defRPr>
                <a:solidFill>
                  <a:schemeClr val="tx1"/>
                </a:solidFill>
                <a:latin typeface="+mn-lt"/>
                <a:cs typeface="+mn-cs"/>
              </a:defRPr>
            </a:lvl9pPr>
          </a:lstStyle>
          <a:p>
            <a:pPr>
              <a:buFontTx/>
            </a:pPr>
            <a:r>
              <a:rPr lang="en-AU" sz="1400" b="0" kern="0" dirty="0">
                <a:solidFill>
                  <a:srgbClr val="000000"/>
                </a:solidFill>
                <a:latin typeface="+mj-lt"/>
              </a:rPr>
              <a:t>A device related to a recent high profile publication / discovery</a:t>
            </a:r>
            <a:endParaRPr lang="en-AU" b="0" kern="0" dirty="0"/>
          </a:p>
        </p:txBody>
      </p:sp>
      <p:sp>
        <p:nvSpPr>
          <p:cNvPr id="13" name="Content Placeholder 2">
            <a:extLst>
              <a:ext uri="{FF2B5EF4-FFF2-40B4-BE49-F238E27FC236}">
                <a16:creationId xmlns:a16="http://schemas.microsoft.com/office/drawing/2014/main" id="{AF533EC9-599E-4982-93C6-B36CE588B1D3}"/>
              </a:ext>
            </a:extLst>
          </p:cNvPr>
          <p:cNvSpPr txBox="1">
            <a:spLocks/>
          </p:cNvSpPr>
          <p:nvPr/>
        </p:nvSpPr>
        <p:spPr>
          <a:xfrm>
            <a:off x="5989594" y="877609"/>
            <a:ext cx="2959459" cy="680244"/>
          </a:xfrm>
          <a:prstGeom prst="rect">
            <a:avLst/>
          </a:prstGeom>
        </p:spPr>
        <p:txBody>
          <a:bodyPr/>
          <a:lstStyle>
            <a:lvl1pPr marL="180975" indent="-180975" algn="l" rtl="0" eaLnBrk="0" fontAlgn="base" hangingPunct="0">
              <a:spcBef>
                <a:spcPct val="50000"/>
              </a:spcBef>
              <a:spcAft>
                <a:spcPct val="0"/>
              </a:spcAft>
              <a:buClr>
                <a:srgbClr val="887E6E"/>
              </a:buClr>
              <a:buChar char="•"/>
              <a:defRPr>
                <a:solidFill>
                  <a:schemeClr val="tx1"/>
                </a:solidFill>
                <a:latin typeface="+mn-lt"/>
                <a:ea typeface="ＭＳ Ｐゴシック" charset="0"/>
                <a:cs typeface="+mn-cs"/>
              </a:defRPr>
            </a:lvl1pPr>
            <a:lvl2pPr marL="485775"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2pPr>
            <a:lvl3pPr marL="795338"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3pPr>
            <a:lvl4pPr marL="1090613" indent="-166688" algn="l" rtl="0" eaLnBrk="0" fontAlgn="base" hangingPunct="0">
              <a:spcBef>
                <a:spcPct val="25000"/>
              </a:spcBef>
              <a:spcAft>
                <a:spcPct val="0"/>
              </a:spcAft>
              <a:buClr>
                <a:srgbClr val="887E6E"/>
              </a:buClr>
              <a:buChar char="–"/>
              <a:defRPr>
                <a:solidFill>
                  <a:schemeClr val="tx1"/>
                </a:solidFill>
                <a:latin typeface="+mn-lt"/>
                <a:ea typeface="Arial" charset="0"/>
                <a:cs typeface="+mn-cs"/>
              </a:defRPr>
            </a:lvl4pPr>
            <a:lvl5pPr marL="1390650" indent="-171450"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5pPr>
            <a:lvl6pPr marL="1847850" indent="-171450" algn="l" rtl="0" fontAlgn="base">
              <a:spcBef>
                <a:spcPct val="25000"/>
              </a:spcBef>
              <a:spcAft>
                <a:spcPct val="0"/>
              </a:spcAft>
              <a:buClr>
                <a:srgbClr val="887E6E"/>
              </a:buClr>
              <a:buFont typeface="Arial" charset="0"/>
              <a:buChar char="–"/>
              <a:defRPr>
                <a:solidFill>
                  <a:schemeClr val="tx1"/>
                </a:solidFill>
                <a:latin typeface="+mn-lt"/>
                <a:cs typeface="+mn-cs"/>
              </a:defRPr>
            </a:lvl6pPr>
            <a:lvl7pPr marL="2305050" indent="-171450" algn="l" rtl="0" fontAlgn="base">
              <a:spcBef>
                <a:spcPct val="25000"/>
              </a:spcBef>
              <a:spcAft>
                <a:spcPct val="0"/>
              </a:spcAft>
              <a:buClr>
                <a:srgbClr val="887E6E"/>
              </a:buClr>
              <a:buFont typeface="Arial" charset="0"/>
              <a:buChar char="–"/>
              <a:defRPr>
                <a:solidFill>
                  <a:schemeClr val="tx1"/>
                </a:solidFill>
                <a:latin typeface="+mn-lt"/>
                <a:cs typeface="+mn-cs"/>
              </a:defRPr>
            </a:lvl7pPr>
            <a:lvl8pPr marL="2762250" indent="-171450" algn="l" rtl="0" fontAlgn="base">
              <a:spcBef>
                <a:spcPct val="25000"/>
              </a:spcBef>
              <a:spcAft>
                <a:spcPct val="0"/>
              </a:spcAft>
              <a:buClr>
                <a:srgbClr val="887E6E"/>
              </a:buClr>
              <a:buFont typeface="Arial" charset="0"/>
              <a:buChar char="–"/>
              <a:defRPr>
                <a:solidFill>
                  <a:schemeClr val="tx1"/>
                </a:solidFill>
                <a:latin typeface="+mn-lt"/>
                <a:cs typeface="+mn-cs"/>
              </a:defRPr>
            </a:lvl8pPr>
            <a:lvl9pPr marL="3219450" indent="-171450" algn="l" rtl="0" fontAlgn="base">
              <a:spcBef>
                <a:spcPct val="25000"/>
              </a:spcBef>
              <a:spcAft>
                <a:spcPct val="0"/>
              </a:spcAft>
              <a:buClr>
                <a:srgbClr val="887E6E"/>
              </a:buClr>
              <a:buFont typeface="Arial" charset="0"/>
              <a:buChar char="–"/>
              <a:defRPr>
                <a:solidFill>
                  <a:schemeClr val="tx1"/>
                </a:solidFill>
                <a:latin typeface="+mn-lt"/>
                <a:cs typeface="+mn-cs"/>
              </a:defRPr>
            </a:lvl9pPr>
          </a:lstStyle>
          <a:p>
            <a:pPr algn="ctr">
              <a:buFontTx/>
            </a:pPr>
            <a:r>
              <a:rPr lang="en-AU" sz="1400" b="0" kern="0" dirty="0">
                <a:solidFill>
                  <a:srgbClr val="000000"/>
                </a:solidFill>
                <a:latin typeface="+mj-lt"/>
              </a:rPr>
              <a:t>A method</a:t>
            </a:r>
            <a:endParaRPr lang="en-AU" b="0" kern="0" dirty="0"/>
          </a:p>
        </p:txBody>
      </p:sp>
    </p:spTree>
    <p:extLst>
      <p:ext uri="{BB962C8B-B14F-4D97-AF65-F5344CB8AC3E}">
        <p14:creationId xmlns:p14="http://schemas.microsoft.com/office/powerpoint/2010/main" val="3696693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many patents ?</a:t>
            </a:r>
          </a:p>
        </p:txBody>
      </p:sp>
      <p:sp>
        <p:nvSpPr>
          <p:cNvPr id="5"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4</a:t>
            </a:fld>
            <a:endParaRPr lang="en-AU"/>
          </a:p>
        </p:txBody>
      </p:sp>
      <p:pic>
        <p:nvPicPr>
          <p:cNvPr id="6" name="Picture 5" descr="Top-300 patents.pdf"/>
          <p:cNvPicPr>
            <a:picLocks noChangeAspect="1"/>
          </p:cNvPicPr>
          <p:nvPr/>
        </p:nvPicPr>
        <p:blipFill rotWithShape="1">
          <a:blip r:embed="rId2" cstate="email">
            <a:extLst>
              <a:ext uri="{28A0092B-C50C-407E-A947-70E740481C1C}">
                <a14:useLocalDpi xmlns:a14="http://schemas.microsoft.com/office/drawing/2010/main" val="0"/>
              </a:ext>
            </a:extLst>
          </a:blip>
          <a:srcRect t="4538" b="7268"/>
          <a:stretch/>
        </p:blipFill>
        <p:spPr>
          <a:xfrm>
            <a:off x="3844636" y="390525"/>
            <a:ext cx="5299364" cy="6048375"/>
          </a:xfrm>
          <a:prstGeom prst="rect">
            <a:avLst/>
          </a:prstGeom>
        </p:spPr>
      </p:pic>
    </p:spTree>
    <p:extLst>
      <p:ext uri="{BB962C8B-B14F-4D97-AF65-F5344CB8AC3E}">
        <p14:creationId xmlns:p14="http://schemas.microsoft.com/office/powerpoint/2010/main" val="3057378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381000" y="274638"/>
            <a:ext cx="8229600" cy="922337"/>
          </a:xfrm>
          <a:prstGeom prst="rect">
            <a:avLst/>
          </a:prstGeom>
        </p:spPr>
        <p:txBody>
          <a:bodyPr/>
          <a:lstStyle>
            <a:lvl1pPr algn="l" rtl="0" eaLnBrk="0" fontAlgn="base" hangingPunct="0">
              <a:spcBef>
                <a:spcPct val="0"/>
              </a:spcBef>
              <a:spcAft>
                <a:spcPct val="0"/>
              </a:spcAft>
              <a:defRPr sz="2500">
                <a:solidFill>
                  <a:srgbClr val="EE3224"/>
                </a:solidFill>
                <a:latin typeface="+mj-lt"/>
                <a:ea typeface="ＭＳ Ｐゴシック" charset="0"/>
                <a:cs typeface="+mj-cs"/>
              </a:defRPr>
            </a:lvl1pPr>
            <a:lvl2pPr algn="l" rtl="0" eaLnBrk="0" fontAlgn="base" hangingPunct="0">
              <a:spcBef>
                <a:spcPct val="0"/>
              </a:spcBef>
              <a:spcAft>
                <a:spcPct val="0"/>
              </a:spcAft>
              <a:defRPr sz="2500">
                <a:solidFill>
                  <a:srgbClr val="EE3224"/>
                </a:solidFill>
                <a:latin typeface="Arial" charset="0"/>
                <a:ea typeface="ＭＳ Ｐゴシック" charset="0"/>
                <a:cs typeface="Arial" charset="0"/>
              </a:defRPr>
            </a:lvl2pPr>
            <a:lvl3pPr algn="l" rtl="0" eaLnBrk="0" fontAlgn="base" hangingPunct="0">
              <a:spcBef>
                <a:spcPct val="0"/>
              </a:spcBef>
              <a:spcAft>
                <a:spcPct val="0"/>
              </a:spcAft>
              <a:defRPr sz="2500">
                <a:solidFill>
                  <a:srgbClr val="EE3224"/>
                </a:solidFill>
                <a:latin typeface="Arial" charset="0"/>
                <a:ea typeface="ＭＳ Ｐゴシック" charset="0"/>
                <a:cs typeface="Arial" charset="0"/>
              </a:defRPr>
            </a:lvl3pPr>
            <a:lvl4pPr algn="l" rtl="0" eaLnBrk="0" fontAlgn="base" hangingPunct="0">
              <a:spcBef>
                <a:spcPct val="0"/>
              </a:spcBef>
              <a:spcAft>
                <a:spcPct val="0"/>
              </a:spcAft>
              <a:defRPr sz="2500">
                <a:solidFill>
                  <a:srgbClr val="EE3224"/>
                </a:solidFill>
                <a:latin typeface="Arial" charset="0"/>
                <a:ea typeface="ＭＳ Ｐゴシック" charset="0"/>
                <a:cs typeface="Arial" charset="0"/>
              </a:defRPr>
            </a:lvl4pPr>
            <a:lvl5pPr algn="l" rtl="0" eaLnBrk="0" fontAlgn="base" hangingPunct="0">
              <a:spcBef>
                <a:spcPct val="0"/>
              </a:spcBef>
              <a:spcAft>
                <a:spcPct val="0"/>
              </a:spcAft>
              <a:defRPr sz="2500">
                <a:solidFill>
                  <a:srgbClr val="EE3224"/>
                </a:solidFill>
                <a:latin typeface="Arial" charset="0"/>
                <a:ea typeface="ＭＳ Ｐゴシック" charset="0"/>
                <a:cs typeface="Arial" charset="0"/>
              </a:defRPr>
            </a:lvl5pPr>
            <a:lvl6pPr marL="457200" algn="l" rtl="0" fontAlgn="base">
              <a:spcBef>
                <a:spcPct val="0"/>
              </a:spcBef>
              <a:spcAft>
                <a:spcPct val="0"/>
              </a:spcAft>
              <a:defRPr sz="2500">
                <a:solidFill>
                  <a:srgbClr val="EE3224"/>
                </a:solidFill>
                <a:latin typeface="Arial" charset="0"/>
                <a:cs typeface="Arial" charset="0"/>
              </a:defRPr>
            </a:lvl6pPr>
            <a:lvl7pPr marL="914400" algn="l" rtl="0" fontAlgn="base">
              <a:spcBef>
                <a:spcPct val="0"/>
              </a:spcBef>
              <a:spcAft>
                <a:spcPct val="0"/>
              </a:spcAft>
              <a:defRPr sz="2500">
                <a:solidFill>
                  <a:srgbClr val="EE3224"/>
                </a:solidFill>
                <a:latin typeface="Arial" charset="0"/>
                <a:cs typeface="Arial" charset="0"/>
              </a:defRPr>
            </a:lvl7pPr>
            <a:lvl8pPr marL="1371600" algn="l" rtl="0" fontAlgn="base">
              <a:spcBef>
                <a:spcPct val="0"/>
              </a:spcBef>
              <a:spcAft>
                <a:spcPct val="0"/>
              </a:spcAft>
              <a:defRPr sz="2500">
                <a:solidFill>
                  <a:srgbClr val="EE3224"/>
                </a:solidFill>
                <a:latin typeface="Arial" charset="0"/>
                <a:cs typeface="Arial" charset="0"/>
              </a:defRPr>
            </a:lvl8pPr>
            <a:lvl9pPr marL="1828800" algn="l" rtl="0" fontAlgn="base">
              <a:spcBef>
                <a:spcPct val="0"/>
              </a:spcBef>
              <a:spcAft>
                <a:spcPct val="0"/>
              </a:spcAft>
              <a:defRPr sz="2500">
                <a:solidFill>
                  <a:srgbClr val="EE3224"/>
                </a:solidFill>
                <a:latin typeface="Arial" charset="0"/>
                <a:cs typeface="Arial" charset="0"/>
              </a:defRPr>
            </a:lvl9pPr>
          </a:lstStyle>
          <a:p>
            <a:r>
              <a:rPr lang="en-US" b="0" dirty="0"/>
              <a:t>How many patents ?</a:t>
            </a:r>
          </a:p>
        </p:txBody>
      </p:sp>
      <p:pic>
        <p:nvPicPr>
          <p:cNvPr id="3" name="Picture 2" descr="Top-300 patents.pdf"/>
          <p:cNvPicPr>
            <a:picLocks noChangeAspect="1"/>
          </p:cNvPicPr>
          <p:nvPr/>
        </p:nvPicPr>
        <p:blipFill rotWithShape="1">
          <a:blip r:embed="rId2" cstate="email">
            <a:extLst>
              <a:ext uri="{28A0092B-C50C-407E-A947-70E740481C1C}">
                <a14:useLocalDpi xmlns:a14="http://schemas.microsoft.com/office/drawing/2010/main" val="0"/>
              </a:ext>
            </a:extLst>
          </a:blip>
          <a:srcRect l="4735" t="17454" r="50000" b="60046"/>
          <a:stretch/>
        </p:blipFill>
        <p:spPr>
          <a:xfrm>
            <a:off x="2609849" y="1196974"/>
            <a:ext cx="6352309" cy="4086225"/>
          </a:xfrm>
          <a:prstGeom prst="rect">
            <a:avLst/>
          </a:prstGeom>
        </p:spPr>
      </p:pic>
      <p:sp>
        <p:nvSpPr>
          <p:cNvPr id="4" name="Rectangle 7"/>
          <p:cNvSpPr>
            <a:spLocks noGrp="1" noChangeArrowheads="1"/>
          </p:cNvSpPr>
          <p:nvPr>
            <p:ph type="sldNum" sz="quarter" idx="10"/>
          </p:nvPr>
        </p:nvSpPr>
        <p:spPr>
          <a:xfrm>
            <a:off x="6637338" y="6578600"/>
            <a:ext cx="2133600" cy="215900"/>
          </a:xfrm>
        </p:spPr>
        <p:txBody>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smtClean="0"/>
              <a:pPr/>
              <a:t>5</a:t>
            </a:fld>
            <a:endParaRPr lang="en-AU"/>
          </a:p>
        </p:txBody>
      </p:sp>
    </p:spTree>
    <p:extLst>
      <p:ext uri="{BB962C8B-B14F-4D97-AF65-F5344CB8AC3E}">
        <p14:creationId xmlns:p14="http://schemas.microsoft.com/office/powerpoint/2010/main" val="998482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381000" y="274638"/>
            <a:ext cx="8229600" cy="922337"/>
          </a:xfrm>
          <a:prstGeom prst="rect">
            <a:avLst/>
          </a:prstGeom>
        </p:spPr>
        <p:txBody>
          <a:bodyPr/>
          <a:lstStyle>
            <a:lvl1pPr algn="l" rtl="0" eaLnBrk="0" fontAlgn="base" hangingPunct="0">
              <a:spcBef>
                <a:spcPct val="0"/>
              </a:spcBef>
              <a:spcAft>
                <a:spcPct val="0"/>
              </a:spcAft>
              <a:defRPr sz="2500">
                <a:solidFill>
                  <a:srgbClr val="EE3224"/>
                </a:solidFill>
                <a:latin typeface="+mj-lt"/>
                <a:ea typeface="ＭＳ Ｐゴシック" charset="0"/>
                <a:cs typeface="+mj-cs"/>
              </a:defRPr>
            </a:lvl1pPr>
            <a:lvl2pPr algn="l" rtl="0" eaLnBrk="0" fontAlgn="base" hangingPunct="0">
              <a:spcBef>
                <a:spcPct val="0"/>
              </a:spcBef>
              <a:spcAft>
                <a:spcPct val="0"/>
              </a:spcAft>
              <a:defRPr sz="2500">
                <a:solidFill>
                  <a:srgbClr val="EE3224"/>
                </a:solidFill>
                <a:latin typeface="Arial" charset="0"/>
                <a:ea typeface="ＭＳ Ｐゴシック" charset="0"/>
                <a:cs typeface="Arial" charset="0"/>
              </a:defRPr>
            </a:lvl2pPr>
            <a:lvl3pPr algn="l" rtl="0" eaLnBrk="0" fontAlgn="base" hangingPunct="0">
              <a:spcBef>
                <a:spcPct val="0"/>
              </a:spcBef>
              <a:spcAft>
                <a:spcPct val="0"/>
              </a:spcAft>
              <a:defRPr sz="2500">
                <a:solidFill>
                  <a:srgbClr val="EE3224"/>
                </a:solidFill>
                <a:latin typeface="Arial" charset="0"/>
                <a:ea typeface="ＭＳ Ｐゴシック" charset="0"/>
                <a:cs typeface="Arial" charset="0"/>
              </a:defRPr>
            </a:lvl3pPr>
            <a:lvl4pPr algn="l" rtl="0" eaLnBrk="0" fontAlgn="base" hangingPunct="0">
              <a:spcBef>
                <a:spcPct val="0"/>
              </a:spcBef>
              <a:spcAft>
                <a:spcPct val="0"/>
              </a:spcAft>
              <a:defRPr sz="2500">
                <a:solidFill>
                  <a:srgbClr val="EE3224"/>
                </a:solidFill>
                <a:latin typeface="Arial" charset="0"/>
                <a:ea typeface="ＭＳ Ｐゴシック" charset="0"/>
                <a:cs typeface="Arial" charset="0"/>
              </a:defRPr>
            </a:lvl4pPr>
            <a:lvl5pPr algn="l" rtl="0" eaLnBrk="0" fontAlgn="base" hangingPunct="0">
              <a:spcBef>
                <a:spcPct val="0"/>
              </a:spcBef>
              <a:spcAft>
                <a:spcPct val="0"/>
              </a:spcAft>
              <a:defRPr sz="2500">
                <a:solidFill>
                  <a:srgbClr val="EE3224"/>
                </a:solidFill>
                <a:latin typeface="Arial" charset="0"/>
                <a:ea typeface="ＭＳ Ｐゴシック" charset="0"/>
                <a:cs typeface="Arial" charset="0"/>
              </a:defRPr>
            </a:lvl5pPr>
            <a:lvl6pPr marL="457200" algn="l" rtl="0" fontAlgn="base">
              <a:spcBef>
                <a:spcPct val="0"/>
              </a:spcBef>
              <a:spcAft>
                <a:spcPct val="0"/>
              </a:spcAft>
              <a:defRPr sz="2500">
                <a:solidFill>
                  <a:srgbClr val="EE3224"/>
                </a:solidFill>
                <a:latin typeface="Arial" charset="0"/>
                <a:cs typeface="Arial" charset="0"/>
              </a:defRPr>
            </a:lvl6pPr>
            <a:lvl7pPr marL="914400" algn="l" rtl="0" fontAlgn="base">
              <a:spcBef>
                <a:spcPct val="0"/>
              </a:spcBef>
              <a:spcAft>
                <a:spcPct val="0"/>
              </a:spcAft>
              <a:defRPr sz="2500">
                <a:solidFill>
                  <a:srgbClr val="EE3224"/>
                </a:solidFill>
                <a:latin typeface="Arial" charset="0"/>
                <a:cs typeface="Arial" charset="0"/>
              </a:defRPr>
            </a:lvl7pPr>
            <a:lvl8pPr marL="1371600" algn="l" rtl="0" fontAlgn="base">
              <a:spcBef>
                <a:spcPct val="0"/>
              </a:spcBef>
              <a:spcAft>
                <a:spcPct val="0"/>
              </a:spcAft>
              <a:defRPr sz="2500">
                <a:solidFill>
                  <a:srgbClr val="EE3224"/>
                </a:solidFill>
                <a:latin typeface="Arial" charset="0"/>
                <a:cs typeface="Arial" charset="0"/>
              </a:defRPr>
            </a:lvl8pPr>
            <a:lvl9pPr marL="1828800" algn="l" rtl="0" fontAlgn="base">
              <a:spcBef>
                <a:spcPct val="0"/>
              </a:spcBef>
              <a:spcAft>
                <a:spcPct val="0"/>
              </a:spcAft>
              <a:defRPr sz="2500">
                <a:solidFill>
                  <a:srgbClr val="EE3224"/>
                </a:solidFill>
                <a:latin typeface="Arial" charset="0"/>
                <a:cs typeface="Arial" charset="0"/>
              </a:defRPr>
            </a:lvl9pPr>
          </a:lstStyle>
          <a:p>
            <a:r>
              <a:rPr lang="en-US" b="0" dirty="0"/>
              <a:t>How many patents ?</a:t>
            </a:r>
          </a:p>
        </p:txBody>
      </p:sp>
      <p:sp>
        <p:nvSpPr>
          <p:cNvPr id="3" name="Content Placeholder 2"/>
          <p:cNvSpPr txBox="1">
            <a:spLocks/>
          </p:cNvSpPr>
          <p:nvPr/>
        </p:nvSpPr>
        <p:spPr>
          <a:xfrm>
            <a:off x="381000" y="1300163"/>
            <a:ext cx="8229600" cy="4865687"/>
          </a:xfrm>
          <a:prstGeom prst="rect">
            <a:avLst/>
          </a:prstGeom>
        </p:spPr>
        <p:txBody>
          <a:bodyPr/>
          <a:lstStyle>
            <a:lvl1pPr marL="180975" indent="-180975" algn="l" rtl="0" eaLnBrk="0" fontAlgn="base" hangingPunct="0">
              <a:spcBef>
                <a:spcPct val="50000"/>
              </a:spcBef>
              <a:spcAft>
                <a:spcPct val="0"/>
              </a:spcAft>
              <a:buClr>
                <a:srgbClr val="887E6E"/>
              </a:buClr>
              <a:buChar char="•"/>
              <a:defRPr>
                <a:solidFill>
                  <a:schemeClr val="tx1"/>
                </a:solidFill>
                <a:latin typeface="+mn-lt"/>
                <a:ea typeface="ＭＳ Ｐゴシック" charset="0"/>
                <a:cs typeface="+mn-cs"/>
              </a:defRPr>
            </a:lvl1pPr>
            <a:lvl2pPr marL="485775"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2pPr>
            <a:lvl3pPr marL="795338" indent="-161925"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3pPr>
            <a:lvl4pPr marL="1090613" indent="-166688" algn="l" rtl="0" eaLnBrk="0" fontAlgn="base" hangingPunct="0">
              <a:spcBef>
                <a:spcPct val="25000"/>
              </a:spcBef>
              <a:spcAft>
                <a:spcPct val="0"/>
              </a:spcAft>
              <a:buClr>
                <a:srgbClr val="887E6E"/>
              </a:buClr>
              <a:buChar char="–"/>
              <a:defRPr>
                <a:solidFill>
                  <a:schemeClr val="tx1"/>
                </a:solidFill>
                <a:latin typeface="+mn-lt"/>
                <a:ea typeface="Arial" charset="0"/>
                <a:cs typeface="+mn-cs"/>
              </a:defRPr>
            </a:lvl4pPr>
            <a:lvl5pPr marL="1390650" indent="-171450" algn="l" rtl="0" eaLnBrk="0" fontAlgn="base" hangingPunct="0">
              <a:spcBef>
                <a:spcPct val="25000"/>
              </a:spcBef>
              <a:spcAft>
                <a:spcPct val="0"/>
              </a:spcAft>
              <a:buClr>
                <a:srgbClr val="887E6E"/>
              </a:buClr>
              <a:buFont typeface="Arial" charset="0"/>
              <a:buChar char="–"/>
              <a:defRPr>
                <a:solidFill>
                  <a:schemeClr val="tx1"/>
                </a:solidFill>
                <a:latin typeface="+mn-lt"/>
                <a:ea typeface="Arial" charset="0"/>
                <a:cs typeface="+mn-cs"/>
              </a:defRPr>
            </a:lvl5pPr>
            <a:lvl6pPr marL="1847850" indent="-171450" algn="l" rtl="0" fontAlgn="base">
              <a:spcBef>
                <a:spcPct val="25000"/>
              </a:spcBef>
              <a:spcAft>
                <a:spcPct val="0"/>
              </a:spcAft>
              <a:buClr>
                <a:srgbClr val="887E6E"/>
              </a:buClr>
              <a:buFont typeface="Arial" charset="0"/>
              <a:buChar char="–"/>
              <a:defRPr>
                <a:solidFill>
                  <a:schemeClr val="tx1"/>
                </a:solidFill>
                <a:latin typeface="+mn-lt"/>
                <a:cs typeface="+mn-cs"/>
              </a:defRPr>
            </a:lvl6pPr>
            <a:lvl7pPr marL="2305050" indent="-171450" algn="l" rtl="0" fontAlgn="base">
              <a:spcBef>
                <a:spcPct val="25000"/>
              </a:spcBef>
              <a:spcAft>
                <a:spcPct val="0"/>
              </a:spcAft>
              <a:buClr>
                <a:srgbClr val="887E6E"/>
              </a:buClr>
              <a:buFont typeface="Arial" charset="0"/>
              <a:buChar char="–"/>
              <a:defRPr>
                <a:solidFill>
                  <a:schemeClr val="tx1"/>
                </a:solidFill>
                <a:latin typeface="+mn-lt"/>
                <a:cs typeface="+mn-cs"/>
              </a:defRPr>
            </a:lvl7pPr>
            <a:lvl8pPr marL="2762250" indent="-171450" algn="l" rtl="0" fontAlgn="base">
              <a:spcBef>
                <a:spcPct val="25000"/>
              </a:spcBef>
              <a:spcAft>
                <a:spcPct val="0"/>
              </a:spcAft>
              <a:buClr>
                <a:srgbClr val="887E6E"/>
              </a:buClr>
              <a:buFont typeface="Arial" charset="0"/>
              <a:buChar char="–"/>
              <a:defRPr>
                <a:solidFill>
                  <a:schemeClr val="tx1"/>
                </a:solidFill>
                <a:latin typeface="+mn-lt"/>
                <a:cs typeface="+mn-cs"/>
              </a:defRPr>
            </a:lvl8pPr>
            <a:lvl9pPr marL="3219450" indent="-171450" algn="l" rtl="0" fontAlgn="base">
              <a:spcBef>
                <a:spcPct val="25000"/>
              </a:spcBef>
              <a:spcAft>
                <a:spcPct val="0"/>
              </a:spcAft>
              <a:buClr>
                <a:srgbClr val="887E6E"/>
              </a:buClr>
              <a:buFont typeface="Arial" charset="0"/>
              <a:buChar char="–"/>
              <a:defRPr>
                <a:solidFill>
                  <a:schemeClr val="tx1"/>
                </a:solidFill>
                <a:latin typeface="+mn-lt"/>
                <a:cs typeface="+mn-cs"/>
              </a:defRPr>
            </a:lvl9pPr>
          </a:lstStyle>
          <a:p>
            <a:pPr>
              <a:buFont typeface="Arial" pitchFamily="34" charset="0"/>
              <a:buChar char="•"/>
            </a:pPr>
            <a:r>
              <a:rPr lang="en-US" b="0" dirty="0"/>
              <a:t>Big companies file </a:t>
            </a:r>
            <a:br>
              <a:rPr lang="en-US" b="0" dirty="0"/>
            </a:br>
            <a:r>
              <a:rPr lang="en-US" b="0" dirty="0"/>
              <a:t>100’s to 1000’s of</a:t>
            </a:r>
            <a:br>
              <a:rPr lang="en-US" b="0" dirty="0"/>
            </a:br>
            <a:r>
              <a:rPr lang="en-US" b="0" dirty="0"/>
              <a:t>patents each year</a:t>
            </a:r>
          </a:p>
          <a:p>
            <a:pPr>
              <a:buFont typeface="Arial" pitchFamily="34" charset="0"/>
              <a:buChar char="•"/>
            </a:pPr>
            <a:r>
              <a:rPr lang="en-US" b="0" dirty="0"/>
              <a:t>At $50,000 each, that is </a:t>
            </a:r>
            <a:br>
              <a:rPr lang="en-US" b="0" dirty="0"/>
            </a:br>
            <a:r>
              <a:rPr lang="en-US" b="0" dirty="0"/>
              <a:t>$5-50M in filing costs alone</a:t>
            </a:r>
            <a:br>
              <a:rPr lang="en-US" b="0" dirty="0"/>
            </a:br>
            <a:r>
              <a:rPr lang="en-US" b="0" dirty="0">
                <a:solidFill>
                  <a:srgbClr val="FF0000"/>
                </a:solidFill>
              </a:rPr>
              <a:t>(on top of cost of research!)</a:t>
            </a:r>
          </a:p>
        </p:txBody>
      </p:sp>
      <p:pic>
        <p:nvPicPr>
          <p:cNvPr id="4" name="Picture 3" descr="Top-300 patents.pdf"/>
          <p:cNvPicPr>
            <a:picLocks noChangeAspect="1"/>
          </p:cNvPicPr>
          <p:nvPr/>
        </p:nvPicPr>
        <p:blipFill rotWithShape="1">
          <a:blip r:embed="rId2" cstate="email">
            <a:extLst>
              <a:ext uri="{28A0092B-C50C-407E-A947-70E740481C1C}">
                <a14:useLocalDpi xmlns:a14="http://schemas.microsoft.com/office/drawing/2010/main" val="0"/>
              </a:ext>
            </a:extLst>
          </a:blip>
          <a:srcRect t="4538" b="7268"/>
          <a:stretch/>
        </p:blipFill>
        <p:spPr>
          <a:xfrm>
            <a:off x="3844636" y="390525"/>
            <a:ext cx="5299364" cy="6048375"/>
          </a:xfrm>
          <a:prstGeom prst="rect">
            <a:avLst/>
          </a:prstGeom>
        </p:spPr>
      </p:pic>
    </p:spTree>
    <p:extLst>
      <p:ext uri="{BB962C8B-B14F-4D97-AF65-F5344CB8AC3E}">
        <p14:creationId xmlns:p14="http://schemas.microsoft.com/office/powerpoint/2010/main" val="1638776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613411" y="1408710"/>
            <a:ext cx="2590695" cy="3240000"/>
          </a:xfrm>
          <a:prstGeom prst="rect">
            <a:avLst/>
          </a:prstGeom>
        </p:spPr>
      </p:pic>
      <p:pic>
        <p:nvPicPr>
          <p:cNvPr id="3" name="Picture 2"/>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3388502" y="1408710"/>
            <a:ext cx="2499795" cy="3240000"/>
          </a:xfrm>
          <a:prstGeom prst="rect">
            <a:avLst/>
          </a:prstGeom>
        </p:spPr>
      </p:pic>
      <p:sp>
        <p:nvSpPr>
          <p:cNvPr id="5" name="Rectangle 7"/>
          <p:cNvSpPr>
            <a:spLocks noGrp="1" noChangeArrowheads="1"/>
          </p:cNvSpPr>
          <p:nvPr>
            <p:ph type="sldNum" sz="quarter" idx="10"/>
          </p:nvPr>
        </p:nvSpPr>
        <p:spPr>
          <a:xfrm>
            <a:off x="6637338" y="6578600"/>
            <a:ext cx="2133600" cy="215900"/>
          </a:xfrm>
        </p:spPr>
        <p:txBody>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smtClean="0"/>
              <a:pPr/>
              <a:t>7</a:t>
            </a:fld>
            <a:endParaRPr lang="en-AU"/>
          </a:p>
        </p:txBody>
      </p:sp>
      <p:sp>
        <p:nvSpPr>
          <p:cNvPr id="9" name="Title 1"/>
          <p:cNvSpPr txBox="1">
            <a:spLocks/>
          </p:cNvSpPr>
          <p:nvPr/>
        </p:nvSpPr>
        <p:spPr>
          <a:xfrm>
            <a:off x="381000" y="274638"/>
            <a:ext cx="8229600" cy="922337"/>
          </a:xfrm>
          <a:prstGeom prst="rect">
            <a:avLst/>
          </a:prstGeom>
        </p:spPr>
        <p:txBody>
          <a:bodyPr/>
          <a:lstStyle>
            <a:lvl1pPr algn="l" rtl="0" eaLnBrk="0" fontAlgn="base" hangingPunct="0">
              <a:spcBef>
                <a:spcPct val="0"/>
              </a:spcBef>
              <a:spcAft>
                <a:spcPct val="0"/>
              </a:spcAft>
              <a:defRPr sz="2500">
                <a:solidFill>
                  <a:srgbClr val="EE3224"/>
                </a:solidFill>
                <a:latin typeface="+mj-lt"/>
                <a:ea typeface="ＭＳ Ｐゴシック" charset="0"/>
                <a:cs typeface="+mj-cs"/>
              </a:defRPr>
            </a:lvl1pPr>
            <a:lvl2pPr algn="l" rtl="0" eaLnBrk="0" fontAlgn="base" hangingPunct="0">
              <a:spcBef>
                <a:spcPct val="0"/>
              </a:spcBef>
              <a:spcAft>
                <a:spcPct val="0"/>
              </a:spcAft>
              <a:defRPr sz="2500">
                <a:solidFill>
                  <a:srgbClr val="EE3224"/>
                </a:solidFill>
                <a:latin typeface="Arial" charset="0"/>
                <a:ea typeface="ＭＳ Ｐゴシック" charset="0"/>
                <a:cs typeface="Arial" charset="0"/>
              </a:defRPr>
            </a:lvl2pPr>
            <a:lvl3pPr algn="l" rtl="0" eaLnBrk="0" fontAlgn="base" hangingPunct="0">
              <a:spcBef>
                <a:spcPct val="0"/>
              </a:spcBef>
              <a:spcAft>
                <a:spcPct val="0"/>
              </a:spcAft>
              <a:defRPr sz="2500">
                <a:solidFill>
                  <a:srgbClr val="EE3224"/>
                </a:solidFill>
                <a:latin typeface="Arial" charset="0"/>
                <a:ea typeface="ＭＳ Ｐゴシック" charset="0"/>
                <a:cs typeface="Arial" charset="0"/>
              </a:defRPr>
            </a:lvl3pPr>
            <a:lvl4pPr algn="l" rtl="0" eaLnBrk="0" fontAlgn="base" hangingPunct="0">
              <a:spcBef>
                <a:spcPct val="0"/>
              </a:spcBef>
              <a:spcAft>
                <a:spcPct val="0"/>
              </a:spcAft>
              <a:defRPr sz="2500">
                <a:solidFill>
                  <a:srgbClr val="EE3224"/>
                </a:solidFill>
                <a:latin typeface="Arial" charset="0"/>
                <a:ea typeface="ＭＳ Ｐゴシック" charset="0"/>
                <a:cs typeface="Arial" charset="0"/>
              </a:defRPr>
            </a:lvl4pPr>
            <a:lvl5pPr algn="l" rtl="0" eaLnBrk="0" fontAlgn="base" hangingPunct="0">
              <a:spcBef>
                <a:spcPct val="0"/>
              </a:spcBef>
              <a:spcAft>
                <a:spcPct val="0"/>
              </a:spcAft>
              <a:defRPr sz="2500">
                <a:solidFill>
                  <a:srgbClr val="EE3224"/>
                </a:solidFill>
                <a:latin typeface="Arial" charset="0"/>
                <a:ea typeface="ＭＳ Ｐゴシック" charset="0"/>
                <a:cs typeface="Arial" charset="0"/>
              </a:defRPr>
            </a:lvl5pPr>
            <a:lvl6pPr marL="457200" algn="l" rtl="0" fontAlgn="base">
              <a:spcBef>
                <a:spcPct val="0"/>
              </a:spcBef>
              <a:spcAft>
                <a:spcPct val="0"/>
              </a:spcAft>
              <a:defRPr sz="2500">
                <a:solidFill>
                  <a:srgbClr val="EE3224"/>
                </a:solidFill>
                <a:latin typeface="Arial" charset="0"/>
                <a:cs typeface="Arial" charset="0"/>
              </a:defRPr>
            </a:lvl6pPr>
            <a:lvl7pPr marL="914400" algn="l" rtl="0" fontAlgn="base">
              <a:spcBef>
                <a:spcPct val="0"/>
              </a:spcBef>
              <a:spcAft>
                <a:spcPct val="0"/>
              </a:spcAft>
              <a:defRPr sz="2500">
                <a:solidFill>
                  <a:srgbClr val="EE3224"/>
                </a:solidFill>
                <a:latin typeface="Arial" charset="0"/>
                <a:cs typeface="Arial" charset="0"/>
              </a:defRPr>
            </a:lvl7pPr>
            <a:lvl8pPr marL="1371600" algn="l" rtl="0" fontAlgn="base">
              <a:spcBef>
                <a:spcPct val="0"/>
              </a:spcBef>
              <a:spcAft>
                <a:spcPct val="0"/>
              </a:spcAft>
              <a:defRPr sz="2500">
                <a:solidFill>
                  <a:srgbClr val="EE3224"/>
                </a:solidFill>
                <a:latin typeface="Arial" charset="0"/>
                <a:cs typeface="Arial" charset="0"/>
              </a:defRPr>
            </a:lvl8pPr>
            <a:lvl9pPr marL="1828800" algn="l" rtl="0" fontAlgn="base">
              <a:spcBef>
                <a:spcPct val="0"/>
              </a:spcBef>
              <a:spcAft>
                <a:spcPct val="0"/>
              </a:spcAft>
              <a:defRPr sz="2500">
                <a:solidFill>
                  <a:srgbClr val="EE3224"/>
                </a:solidFill>
                <a:latin typeface="Arial" charset="0"/>
                <a:cs typeface="Arial" charset="0"/>
              </a:defRPr>
            </a:lvl9pPr>
          </a:lstStyle>
          <a:p>
            <a:r>
              <a:rPr lang="en-US" b="0"/>
              <a:t>How do you get a patent ?</a:t>
            </a:r>
            <a:endParaRPr lang="en-US" b="0" dirty="0"/>
          </a:p>
        </p:txBody>
      </p:sp>
      <p:pic>
        <p:nvPicPr>
          <p:cNvPr id="10" name="Picture 9"/>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6038852" y="1408710"/>
            <a:ext cx="2499795" cy="3240000"/>
          </a:xfrm>
          <a:prstGeom prst="rect">
            <a:avLst/>
          </a:prstGeom>
        </p:spPr>
      </p:pic>
    </p:spTree>
    <p:extLst>
      <p:ext uri="{BB962C8B-B14F-4D97-AF65-F5344CB8AC3E}">
        <p14:creationId xmlns:p14="http://schemas.microsoft.com/office/powerpoint/2010/main" val="41527587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you get a patent ?</a:t>
            </a:r>
          </a:p>
        </p:txBody>
      </p:sp>
      <p:sp>
        <p:nvSpPr>
          <p:cNvPr id="3" name="Content Placeholder 2"/>
          <p:cNvSpPr>
            <a:spLocks noGrp="1"/>
          </p:cNvSpPr>
          <p:nvPr>
            <p:ph idx="1"/>
          </p:nvPr>
        </p:nvSpPr>
        <p:spPr/>
        <p:txBody>
          <a:bodyPr/>
          <a:lstStyle/>
          <a:p>
            <a:r>
              <a:rPr lang="en-US" dirty="0"/>
              <a:t>Come up with an idea (something novel)</a:t>
            </a:r>
          </a:p>
          <a:p>
            <a:r>
              <a:rPr lang="en-US" dirty="0"/>
              <a:t>Assess idea for commercial potential</a:t>
            </a:r>
            <a:br>
              <a:rPr lang="en-US" u="sng" dirty="0"/>
            </a:br>
            <a:r>
              <a:rPr lang="en-US" dirty="0">
                <a:solidFill>
                  <a:srgbClr val="FF0000"/>
                </a:solidFill>
              </a:rPr>
              <a:t>(patents are expensive – need to be confident of path to </a:t>
            </a:r>
            <a:r>
              <a:rPr lang="en-US" dirty="0" err="1">
                <a:solidFill>
                  <a:srgbClr val="FF0000"/>
                </a:solidFill>
              </a:rPr>
              <a:t>commercialisation</a:t>
            </a:r>
            <a:r>
              <a:rPr lang="en-US" dirty="0">
                <a:solidFill>
                  <a:srgbClr val="FF0000"/>
                </a:solidFill>
              </a:rPr>
              <a:t>)</a:t>
            </a:r>
            <a:endParaRPr lang="en-US" u="sng" dirty="0"/>
          </a:p>
          <a:p>
            <a:r>
              <a:rPr lang="en-US" u="sng" dirty="0"/>
              <a:t>Patent:</a:t>
            </a:r>
            <a:r>
              <a:rPr lang="en-US" dirty="0"/>
              <a:t> Submit provisional application (more on next slides)</a:t>
            </a:r>
          </a:p>
          <a:p>
            <a:r>
              <a:rPr lang="en-US" u="sng" dirty="0"/>
              <a:t>Prototype:</a:t>
            </a:r>
            <a:r>
              <a:rPr lang="en-US" dirty="0"/>
              <a:t> Build working model that will excite customers</a:t>
            </a:r>
          </a:p>
          <a:p>
            <a:r>
              <a:rPr lang="en-US" u="sng" dirty="0"/>
              <a:t>Publish:</a:t>
            </a:r>
            <a:r>
              <a:rPr lang="en-US" dirty="0"/>
              <a:t> publish paper, promote at conferences, go to customers</a:t>
            </a:r>
            <a:br>
              <a:rPr lang="en-US" dirty="0"/>
            </a:br>
            <a:endParaRPr lang="en-US" dirty="0">
              <a:solidFill>
                <a:srgbClr val="FF0000"/>
              </a:solidFill>
            </a:endParaRPr>
          </a:p>
        </p:txBody>
      </p:sp>
      <p:sp>
        <p:nvSpPr>
          <p:cNvPr id="5"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8</a:t>
            </a:fld>
            <a:endParaRPr lang="en-AU"/>
          </a:p>
        </p:txBody>
      </p:sp>
    </p:spTree>
    <p:extLst>
      <p:ext uri="{BB962C8B-B14F-4D97-AF65-F5344CB8AC3E}">
        <p14:creationId xmlns:p14="http://schemas.microsoft.com/office/powerpoint/2010/main" val="1258581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you get a patent ?</a:t>
            </a:r>
            <a:br>
              <a:rPr lang="en-US" dirty="0"/>
            </a:br>
            <a:r>
              <a:rPr lang="en-US" dirty="0"/>
              <a:t>(and why data management is so important)</a:t>
            </a:r>
          </a:p>
        </p:txBody>
      </p:sp>
      <p:sp>
        <p:nvSpPr>
          <p:cNvPr id="3" name="Content Placeholder 2"/>
          <p:cNvSpPr>
            <a:spLocks noGrp="1"/>
          </p:cNvSpPr>
          <p:nvPr>
            <p:ph idx="1"/>
          </p:nvPr>
        </p:nvSpPr>
        <p:spPr>
          <a:xfrm>
            <a:off x="381000" y="1213899"/>
            <a:ext cx="8650858" cy="5277177"/>
          </a:xfrm>
        </p:spPr>
        <p:txBody>
          <a:bodyPr/>
          <a:lstStyle/>
          <a:p>
            <a:r>
              <a:rPr lang="en-US" dirty="0"/>
              <a:t>Requirements for Patent</a:t>
            </a:r>
          </a:p>
          <a:p>
            <a:pPr lvl="1"/>
            <a:r>
              <a:rPr lang="en-US" dirty="0"/>
              <a:t>The invention must be useful </a:t>
            </a:r>
            <a:r>
              <a:rPr lang="en-US" dirty="0">
                <a:solidFill>
                  <a:srgbClr val="FF0000"/>
                </a:solidFill>
              </a:rPr>
              <a:t>(subjective)</a:t>
            </a:r>
          </a:p>
          <a:p>
            <a:pPr lvl="1"/>
            <a:r>
              <a:rPr lang="en-US" dirty="0"/>
              <a:t>It must be novel </a:t>
            </a:r>
            <a:r>
              <a:rPr lang="en-US" dirty="0">
                <a:solidFill>
                  <a:srgbClr val="FF0000"/>
                </a:solidFill>
              </a:rPr>
              <a:t>(no prior art)</a:t>
            </a:r>
          </a:p>
          <a:p>
            <a:pPr lvl="1"/>
            <a:r>
              <a:rPr lang="en-US" dirty="0"/>
              <a:t>It cannot be obvious </a:t>
            </a:r>
            <a:r>
              <a:rPr lang="en-US" dirty="0">
                <a:solidFill>
                  <a:srgbClr val="FF0000"/>
                </a:solidFill>
              </a:rPr>
              <a:t>(to an expert)</a:t>
            </a:r>
          </a:p>
          <a:p>
            <a:pPr lvl="1"/>
            <a:r>
              <a:rPr lang="en-US" dirty="0"/>
              <a:t>Must be described such that skilled people in the relevant field can understand it, make it and use it </a:t>
            </a:r>
            <a:r>
              <a:rPr lang="en-US" dirty="0">
                <a:solidFill>
                  <a:srgbClr val="FF0000"/>
                </a:solidFill>
              </a:rPr>
              <a:t>(reducible to practice)</a:t>
            </a:r>
          </a:p>
          <a:p>
            <a:endParaRPr lang="en-US" dirty="0"/>
          </a:p>
          <a:p>
            <a:r>
              <a:rPr lang="en-US" dirty="0"/>
              <a:t>Keeping records is essential to prove </a:t>
            </a:r>
            <a:r>
              <a:rPr lang="en-US" u="sng" dirty="0"/>
              <a:t>prior art</a:t>
            </a:r>
          </a:p>
          <a:p>
            <a:r>
              <a:rPr lang="en-US" dirty="0"/>
              <a:t>Records are also essential to prove </a:t>
            </a:r>
            <a:r>
              <a:rPr lang="en-US" u="sng" dirty="0" err="1"/>
              <a:t>inventorship</a:t>
            </a:r>
            <a:endParaRPr lang="en-US" u="sng" dirty="0"/>
          </a:p>
          <a:p>
            <a:r>
              <a:rPr lang="en-US" dirty="0"/>
              <a:t>Patents can be invalidated or protected on the basis of poor/good records</a:t>
            </a:r>
            <a:br>
              <a:rPr lang="en-US" dirty="0"/>
            </a:br>
            <a:r>
              <a:rPr lang="en-US" dirty="0">
                <a:solidFill>
                  <a:srgbClr val="FF0000"/>
                </a:solidFill>
              </a:rPr>
              <a:t>(can mean a lot of money!)</a:t>
            </a:r>
          </a:p>
          <a:p>
            <a:r>
              <a:rPr lang="en-US" dirty="0">
                <a:solidFill>
                  <a:srgbClr val="FF0000"/>
                </a:solidFill>
              </a:rPr>
              <a:t>Watch this clip:</a:t>
            </a:r>
          </a:p>
          <a:p>
            <a:endParaRPr lang="en-US" dirty="0">
              <a:solidFill>
                <a:srgbClr val="FF0000"/>
              </a:solidFill>
            </a:endParaRPr>
          </a:p>
          <a:p>
            <a:r>
              <a:rPr lang="en-US" dirty="0">
                <a:solidFill>
                  <a:srgbClr val="FF0000"/>
                </a:solidFill>
              </a:rPr>
              <a:t>http://willblogforfood.typepad.com/will_blog_for_food/2007/12/philo-t-farnswo.html</a:t>
            </a:r>
          </a:p>
          <a:p>
            <a:endParaRPr lang="en-US" dirty="0">
              <a:solidFill>
                <a:srgbClr val="FF0000"/>
              </a:solidFill>
            </a:endParaRPr>
          </a:p>
        </p:txBody>
      </p:sp>
      <p:sp>
        <p:nvSpPr>
          <p:cNvPr id="5" name="Rectangle 7"/>
          <p:cNvSpPr>
            <a:spLocks noGrp="1" noChangeArrowheads="1"/>
          </p:cNvSpPr>
          <p:nvPr>
            <p:ph type="sldNum" sz="quarter" idx="10"/>
          </p:nvPr>
        </p:nvSpPr>
        <p:spPr bwMode="auto">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spcAft>
                <a:spcPct val="0"/>
              </a:spcAft>
              <a:buClrTx/>
              <a:buFontTx/>
              <a:buNone/>
              <a:defRPr sz="1100" b="0">
                <a:solidFill>
                  <a:schemeClr val="bg1"/>
                </a:solidFill>
                <a:cs typeface="Arial" charset="0"/>
              </a:defRPr>
            </a:lvl1pPr>
          </a:lstStyle>
          <a:p>
            <a:fld id="{25DBD69D-542E-4A4E-A17F-276B1C632E96}" type="slidenum">
              <a:rPr lang="en-AU"/>
              <a:pPr/>
              <a:t>9</a:t>
            </a:fld>
            <a:endParaRPr lang="en-AU"/>
          </a:p>
        </p:txBody>
      </p:sp>
      <p:sp>
        <p:nvSpPr>
          <p:cNvPr id="4" name="Rectangle 3"/>
          <p:cNvSpPr/>
          <p:nvPr/>
        </p:nvSpPr>
        <p:spPr>
          <a:xfrm>
            <a:off x="638355" y="5624748"/>
            <a:ext cx="5624422" cy="369332"/>
          </a:xfrm>
          <a:prstGeom prst="rect">
            <a:avLst/>
          </a:prstGeom>
        </p:spPr>
        <p:txBody>
          <a:bodyPr wrap="square">
            <a:spAutoFit/>
          </a:bodyPr>
          <a:lstStyle/>
          <a:p>
            <a:pPr algn="l"/>
            <a:r>
              <a:rPr lang="en-AU" b="0" dirty="0">
                <a:solidFill>
                  <a:schemeClr val="tx1"/>
                </a:solidFill>
              </a:rPr>
              <a:t>https://www.youtube.com/watch?v=diyK01RUuAo</a:t>
            </a:r>
          </a:p>
        </p:txBody>
      </p:sp>
    </p:spTree>
    <p:extLst>
      <p:ext uri="{BB962C8B-B14F-4D97-AF65-F5344CB8AC3E}">
        <p14:creationId xmlns:p14="http://schemas.microsoft.com/office/powerpoint/2010/main" val="3272602357"/>
      </p:ext>
    </p:extLst>
  </p:cSld>
  <p:clrMapOvr>
    <a:masterClrMapping/>
  </p:clrMapOvr>
</p:sld>
</file>

<file path=ppt/theme/theme1.xml><?xml version="1.0" encoding="utf-8"?>
<a:theme xmlns:a="http://schemas.openxmlformats.org/drawingml/2006/main" name="Presentation-2">
  <a:themeElements>
    <a:clrScheme name="Presentation-2 13">
      <a:dk1>
        <a:srgbClr val="000000"/>
      </a:dk1>
      <a:lt1>
        <a:srgbClr val="FFFFFF"/>
      </a:lt1>
      <a:dk2>
        <a:srgbClr val="000000"/>
      </a:dk2>
      <a:lt2>
        <a:srgbClr val="808080"/>
      </a:lt2>
      <a:accent1>
        <a:srgbClr val="BEBDB0"/>
      </a:accent1>
      <a:accent2>
        <a:srgbClr val="EE3224"/>
      </a:accent2>
      <a:accent3>
        <a:srgbClr val="FFFFFF"/>
      </a:accent3>
      <a:accent4>
        <a:srgbClr val="000000"/>
      </a:accent4>
      <a:accent5>
        <a:srgbClr val="DBDBD4"/>
      </a:accent5>
      <a:accent6>
        <a:srgbClr val="D82C20"/>
      </a:accent6>
      <a:hlink>
        <a:srgbClr val="000000"/>
      </a:hlink>
      <a:folHlink>
        <a:srgbClr val="FFEE00"/>
      </a:folHlink>
    </a:clrScheme>
    <a:fontScheme name="Presentation-2">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defRPr kumimoji="0" lang="en-AU" sz="1800" b="1" i="0" u="none" strike="noStrike" cap="none" normalizeH="0" baseline="0" smtClean="0">
            <a:ln>
              <a:noFill/>
            </a:ln>
            <a:solidFill>
              <a:srgbClr val="FF0000"/>
            </a:solidFill>
            <a:effectLst/>
            <a:latin typeface="Arial" charset="0"/>
            <a:cs typeface="Times New Roman"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30000"/>
          </a:spcBef>
          <a:spcAft>
            <a:spcPct val="25000"/>
          </a:spcAft>
          <a:buClr>
            <a:schemeClr val="tx1"/>
          </a:buClr>
          <a:buSzTx/>
          <a:buFont typeface="Wingdings" pitchFamily="2" charset="2"/>
          <a:buNone/>
          <a:tabLst/>
          <a:defRPr kumimoji="0" lang="en-AU" sz="1800" b="1" i="0" u="none" strike="noStrike" cap="none" normalizeH="0" baseline="0" smtClean="0">
            <a:ln>
              <a:noFill/>
            </a:ln>
            <a:solidFill>
              <a:srgbClr val="FF0000"/>
            </a:solidFill>
            <a:effectLst/>
            <a:latin typeface="Arial" charset="0"/>
            <a:cs typeface="Times New Roman" pitchFamily="18" charset="0"/>
          </a:defRPr>
        </a:defPPr>
      </a:lstStyle>
    </a:lnDef>
  </a:objectDefaults>
  <a:extraClrSchemeLst>
    <a:extraClrScheme>
      <a:clrScheme name="Presentation-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esentation-2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resentation-2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resentation-2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resentation-2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resentation-2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resentation-2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resentation-2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resentation-2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resentation-2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resentation-2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resentation-2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Presentation-2 13">
        <a:dk1>
          <a:srgbClr val="000000"/>
        </a:dk1>
        <a:lt1>
          <a:srgbClr val="FFFFFF"/>
        </a:lt1>
        <a:dk2>
          <a:srgbClr val="000000"/>
        </a:dk2>
        <a:lt2>
          <a:srgbClr val="808080"/>
        </a:lt2>
        <a:accent1>
          <a:srgbClr val="BEBDB0"/>
        </a:accent1>
        <a:accent2>
          <a:srgbClr val="EE3224"/>
        </a:accent2>
        <a:accent3>
          <a:srgbClr val="FFFFFF"/>
        </a:accent3>
        <a:accent4>
          <a:srgbClr val="000000"/>
        </a:accent4>
        <a:accent5>
          <a:srgbClr val="DBDBD4"/>
        </a:accent5>
        <a:accent6>
          <a:srgbClr val="D82C20"/>
        </a:accent6>
        <a:hlink>
          <a:srgbClr val="000000"/>
        </a:hlink>
        <a:folHlink>
          <a:srgbClr val="FFEE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64473</TotalTime>
  <Words>1182</Words>
  <Application>Microsoft Office PowerPoint</Application>
  <PresentationFormat>On-screen Show (4:3)</PresentationFormat>
  <Paragraphs>206</Paragraphs>
  <Slides>26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ＭＳ Ｐゴシック</vt:lpstr>
      <vt:lpstr>Arial</vt:lpstr>
      <vt:lpstr>Avenir</vt:lpstr>
      <vt:lpstr>Times</vt:lpstr>
      <vt:lpstr>Times New Roman</vt:lpstr>
      <vt:lpstr>Wingdings</vt:lpstr>
      <vt:lpstr>Presentation-2</vt:lpstr>
      <vt:lpstr>EEET2449 Research Methods for Engineers</vt:lpstr>
      <vt:lpstr>Patents – what are they ?</vt:lpstr>
      <vt:lpstr>PowerPoint Presentation</vt:lpstr>
      <vt:lpstr>How many patents ?</vt:lpstr>
      <vt:lpstr>PowerPoint Presentation</vt:lpstr>
      <vt:lpstr>PowerPoint Presentation</vt:lpstr>
      <vt:lpstr>PowerPoint Presentation</vt:lpstr>
      <vt:lpstr>How do you get a patent ?</vt:lpstr>
      <vt:lpstr>How do you get a patent ? (and why data management is so important)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do you make money out of a patent? (not really my expertise – but my opinion anyway!)</vt:lpstr>
      <vt:lpstr>How do you make money out of a patent? (not really my expertise – but my opinion anyway!)</vt:lpstr>
    </vt:vector>
  </TitlesOfParts>
  <Company>A P CRC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OPTICAL COMMUNICATIONS TO THE DESK-TOP</dc:title>
  <dc:creator>Mark Sceats</dc:creator>
  <cp:lastModifiedBy>Francisco Tovar Lopez</cp:lastModifiedBy>
  <cp:revision>539</cp:revision>
  <cp:lastPrinted>2000-02-29T23:47:24Z</cp:lastPrinted>
  <dcterms:created xsi:type="dcterms:W3CDTF">1999-04-15T20:41:24Z</dcterms:created>
  <dcterms:modified xsi:type="dcterms:W3CDTF">2019-09-22T22:16:21Z</dcterms:modified>
</cp:coreProperties>
</file>